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10693400" cy="756285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1800" spc="-1" strike="noStrike"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962352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34600" y="4060440"/>
            <a:ext cx="962352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1800" spc="-1" strike="noStrike"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469620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465880" y="1769400"/>
            <a:ext cx="469620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34600" y="4060440"/>
            <a:ext cx="469620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465880" y="4060440"/>
            <a:ext cx="469620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1800" spc="-1" strike="noStrike"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309852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788280" y="1769400"/>
            <a:ext cx="309852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042320" y="1769400"/>
            <a:ext cx="309852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34600" y="4060440"/>
            <a:ext cx="309852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788280" y="4060440"/>
            <a:ext cx="309852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042320" y="4060440"/>
            <a:ext cx="309852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1800" spc="-1" strike="noStrike"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34600" y="1769400"/>
            <a:ext cx="9623520" cy="4385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1800" spc="-1" strike="noStrike"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9623520" cy="4385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1800" spc="-1" strike="noStrike"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4696200" cy="4385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465880" y="1769400"/>
            <a:ext cx="4696200" cy="4385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1800" spc="-1" strike="noStrike"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34600" y="301680"/>
            <a:ext cx="9623520" cy="5853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1800" spc="-1" strike="noStrike"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469620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465880" y="1769400"/>
            <a:ext cx="4696200" cy="4385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34600" y="4060440"/>
            <a:ext cx="469620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1800" spc="-1" strike="noStrike"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4696200" cy="4385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465880" y="1769400"/>
            <a:ext cx="469620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465880" y="4060440"/>
            <a:ext cx="469620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1800" spc="-1" strike="noStrike"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469620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465880" y="1769400"/>
            <a:ext cx="469620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34600" y="4060440"/>
            <a:ext cx="9623520" cy="2091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/>
          </p:nvPr>
        </p:nvSpPr>
        <p:spPr>
          <a:xfrm>
            <a:off x="3635640" y="7033320"/>
            <a:ext cx="3421440" cy="3776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534600" y="7033320"/>
            <a:ext cx="2459160" cy="3776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7699320" y="7033320"/>
            <a:ext cx="2459160" cy="3776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fld id="{21DE942B-85EB-4546-BE88-FECA4568B4F8}" type="slidenum">
              <a:rPr b="0" lang="en-US" sz="1400" spc="-1" strike="noStrike">
                <a:solidFill>
                  <a:srgbClr val="b2b2b2"/>
                </a:solidFill>
                <a:latin typeface="Times New Roman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1800" spc="-1" strike="noStrike">
                <a:latin typeface="Calibri"/>
              </a:rPr>
              <a:t>Click to edit the title text format</a:t>
            </a:r>
            <a:endParaRPr b="0" lang="en-US" sz="1800" spc="-1" strike="noStrike"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534600" y="1769400"/>
            <a:ext cx="9623520" cy="4385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Calibri"/>
              </a:rPr>
              <a:t>Click to edit the outline text format</a:t>
            </a:r>
            <a:endParaRPr b="0" lang="en-US" sz="1800" spc="-1" strike="noStrike"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latin typeface="Calibri"/>
              </a:rPr>
              <a:t>Second Outline Level</a:t>
            </a:r>
            <a:endParaRPr b="0" lang="en-US" sz="1800" spc="-1" strike="noStrike"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Calibri"/>
              </a:rPr>
              <a:t>Third Outline Level</a:t>
            </a:r>
            <a:endParaRPr b="0" lang="en-US" sz="1800" spc="-1" strike="noStrike"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latin typeface="Calibri"/>
              </a:rPr>
              <a:t>Fourth Outline Level</a:t>
            </a:r>
            <a:endParaRPr b="0" lang="en-US" sz="1800" spc="-1" strike="noStrike"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Calibri"/>
              </a:rPr>
              <a:t>Fifth Outline Level</a:t>
            </a:r>
            <a:endParaRPr b="0" lang="en-US" sz="2000" spc="-1" strike="noStrike"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Calibri"/>
              </a:rPr>
              <a:t>Sixth Outline Level</a:t>
            </a:r>
            <a:endParaRPr b="0" lang="en-US" sz="2000" spc="-1" strike="noStrike"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Calibri"/>
              </a:rPr>
              <a:t>Seventh Outline Level</a:t>
            </a:r>
            <a:endParaRPr b="0" lang="en-US" sz="2000" spc="-1" strike="noStrike"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hyperlink" Target="https://audaciouscat.com/" TargetMode="External"/><Relationship Id="rId2" Type="http://schemas.openxmlformats.org/officeDocument/2006/relationships/hyperlink" Target="https://audaciouscat.com/" TargetMode="External"/><Relationship Id="rId3" Type="http://schemas.openxmlformats.org/officeDocument/2006/relationships/image" Target="../media/image1.png"/><Relationship Id="rId4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495360" y="801720"/>
            <a:ext cx="9247680" cy="908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UNEXPECTED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CANDIDATE</a:t>
            </a:r>
            <a:endParaRPr b="0" lang="en-US" sz="12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361"/>
              </a:spcBef>
            </a:pPr>
            <a:endParaRPr b="0" lang="en-US" sz="1200" spc="-1" strike="noStrike">
              <a:latin typeface="Arial"/>
            </a:endParaRPr>
          </a:p>
          <a:p>
            <a:pPr marL="12600">
              <a:lnSpc>
                <a:spcPts val="1409"/>
              </a:lnSpc>
            </a:pP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chapters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build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thrilling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narrative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combines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drama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deeper,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spiritual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warfare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theme,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culminating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victory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52" strike="noStrike">
                <a:latin typeface="Roboto"/>
              </a:rPr>
              <a:t>a </a:t>
            </a:r>
            <a:r>
              <a:rPr b="0" lang="en-US" sz="1200" spc="-1" strike="noStrike">
                <a:latin typeface="Roboto"/>
              </a:rPr>
              <a:t>president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politician,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vessel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divine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purpose.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42" name="CustomShape 2"/>
          <p:cNvSpPr/>
          <p:nvPr/>
        </p:nvSpPr>
        <p:spPr>
          <a:xfrm>
            <a:off x="495360" y="2623320"/>
            <a:ext cx="9691560" cy="4657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b="0" lang="en-US" sz="1200" spc="-12" strike="noStrike">
                <a:latin typeface="Roboto"/>
              </a:rPr>
              <a:t>Prologue</a:t>
            </a:r>
            <a:endParaRPr b="0" lang="en-US" sz="12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284"/>
              </a:spcBef>
            </a:pPr>
            <a:endParaRPr b="0" lang="en-US" sz="12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6"/>
              </a:spcBef>
            </a:pPr>
            <a:r>
              <a:rPr b="0" i="1" lang="en-US" sz="1200" spc="-1" strike="noStrike">
                <a:latin typeface="Roboto"/>
              </a:rPr>
              <a:t>A Whisper in the</a:t>
            </a:r>
            <a:r>
              <a:rPr b="0" i="1" lang="en-US" sz="1200" spc="4" strike="noStrike">
                <a:latin typeface="Roboto"/>
              </a:rPr>
              <a:t> </a:t>
            </a:r>
            <a:r>
              <a:rPr b="0" i="1" lang="en-US" sz="1200" spc="-21" strike="noStrike">
                <a:latin typeface="Roboto"/>
              </a:rPr>
              <a:t>Dark</a:t>
            </a:r>
            <a:endParaRPr b="0" lang="en-US" sz="12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355"/>
              </a:spcBef>
            </a:pPr>
            <a:endParaRPr b="0" lang="en-US" sz="1200" spc="-1" strike="noStrike">
              <a:latin typeface="Arial"/>
            </a:endParaRPr>
          </a:p>
          <a:p>
            <a:pPr marL="12600">
              <a:lnSpc>
                <a:spcPts val="1409"/>
              </a:lnSpc>
              <a:spcBef>
                <a:spcPts val="6"/>
              </a:spcBef>
            </a:pP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night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unusually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quiet,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world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itself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holding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breath,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waiting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happen.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small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town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Hillcrest,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the </a:t>
            </a:r>
            <a:r>
              <a:rPr b="0" lang="en-US" sz="1200" spc="-1" strike="noStrike">
                <a:latin typeface="Roboto"/>
              </a:rPr>
              <a:t>only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sound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soft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rustling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through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trees,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calm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contrast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storm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thoughts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churned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Walker's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mind.</a:t>
            </a:r>
            <a:r>
              <a:rPr b="0" lang="en-US" sz="1200" spc="-26" strike="noStrike">
                <a:latin typeface="Roboto"/>
              </a:rPr>
              <a:t> He </a:t>
            </a:r>
            <a:r>
              <a:rPr b="0" lang="en-US" sz="1200" spc="-1" strike="noStrike">
                <a:latin typeface="Roboto"/>
              </a:rPr>
              <a:t>sat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alone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porch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modest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home,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staring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sky,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stars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above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seeming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distant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21" strike="noStrike">
                <a:latin typeface="Roboto"/>
              </a:rPr>
              <a:t>ever.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never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man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grand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ambitions.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small-</a:t>
            </a:r>
            <a:r>
              <a:rPr b="0" lang="en-US" sz="1200" spc="-1" strike="noStrike">
                <a:latin typeface="Roboto"/>
              </a:rPr>
              <a:t>town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mayor,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someone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believed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power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community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responsibility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public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service.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He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fought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battles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city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hall,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worked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improve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lives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people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served,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done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kind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quiet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integrity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had </a:t>
            </a:r>
            <a:r>
              <a:rPr b="0" lang="en-US" sz="1200" spc="-1" strike="noStrike">
                <a:latin typeface="Roboto"/>
              </a:rPr>
              <a:t>earned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respect,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fame.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changed.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started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whisper.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soft,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insistent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voice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wasn't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audible,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yet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it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echoed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deep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calling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greater.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first,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dismissed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very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idea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heâ€”a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local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mayor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national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profile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run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president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seemed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absurd.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whisper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wouldn't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away.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haunted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stillness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night,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quiet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moments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prayer,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middle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most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mundane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tasks.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always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there,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tugging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soul.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echoed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mind,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growing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louder</a:t>
            </a:r>
            <a:r>
              <a:rPr b="0" lang="en-US" sz="1200" spc="-21" strike="noStrike">
                <a:latin typeface="Roboto"/>
              </a:rPr>
              <a:t> with </a:t>
            </a:r>
            <a:r>
              <a:rPr b="0" lang="en-US" sz="1200" spc="-1" strike="noStrike">
                <a:latin typeface="Roboto"/>
              </a:rPr>
              <a:t>each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passing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day.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wasn't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command,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calling.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couldn't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ignore,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wanted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always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believed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something </a:t>
            </a:r>
            <a:r>
              <a:rPr b="0" lang="en-US" sz="1200" spc="-1" strike="noStrike">
                <a:latin typeface="Roboto"/>
              </a:rPr>
              <a:t>beyond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himself,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presence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higher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power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guided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steps,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different.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direct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invitation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step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into</a:t>
            </a:r>
            <a:r>
              <a:rPr b="0" lang="en-US" sz="1200" spc="-26" strike="noStrike">
                <a:latin typeface="Roboto"/>
              </a:rPr>
              <a:t> the </a:t>
            </a:r>
            <a:r>
              <a:rPr b="0" lang="en-US" sz="1200" spc="-1" strike="noStrike">
                <a:latin typeface="Roboto"/>
              </a:rPr>
              <a:t>unknown,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walk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path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seemed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impossible.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confided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Emma,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wife,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about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strange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feeling.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patient,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listening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wrestled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doubts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fears,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struggled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understand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you,she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asked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night,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voice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filled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6" strike="noStrike">
                <a:latin typeface="Roboto"/>
              </a:rPr>
              <a:t> the </a:t>
            </a:r>
            <a:r>
              <a:rPr b="0" lang="en-US" sz="1200" spc="-1" strike="noStrike">
                <a:latin typeface="Roboto"/>
              </a:rPr>
              <a:t>same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disbelief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felt.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makes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think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you're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supposed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run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president?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answer.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didn't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know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why</a:t>
            </a:r>
            <a:r>
              <a:rPr b="0" lang="en-US" sz="1200" spc="-26" strike="noStrike">
                <a:latin typeface="Roboto"/>
              </a:rPr>
              <a:t> the </a:t>
            </a:r>
            <a:r>
              <a:rPr b="0" lang="en-US" sz="1200" spc="-1" strike="noStrike">
                <a:latin typeface="Roboto"/>
              </a:rPr>
              <a:t>calling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come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political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machine,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fortune,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desire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power.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whisper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wasn't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about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wanted.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It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about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more,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purpose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went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beyond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politics.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darkness,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closed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eyes,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trying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once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again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push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thoughts away,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convince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himself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wasn't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one.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deep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down,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knew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late.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path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already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laid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before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and</a:t>
            </a:r>
            <a:endParaRPr b="0" lang="en-US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CustomShape 1"/>
          <p:cNvSpPr/>
          <p:nvPr/>
        </p:nvSpPr>
        <p:spPr>
          <a:xfrm>
            <a:off x="495360" y="738360"/>
            <a:ext cx="9677160" cy="3777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0880" bIns="0">
            <a:spAutoFit/>
          </a:bodyPr>
          <a:p>
            <a:pPr marL="12600">
              <a:lnSpc>
                <a:spcPts val="1409"/>
              </a:lnSpc>
              <a:spcBef>
                <a:spcPts val="164"/>
              </a:spcBef>
            </a:pPr>
            <a:r>
              <a:rPr b="0" lang="en-US" sz="1200" spc="-1" strike="noStrike">
                <a:latin typeface="Roboto"/>
              </a:rPr>
              <a:t>they're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politicians.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We're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talking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about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deep-</a:t>
            </a:r>
            <a:r>
              <a:rPr b="0" lang="en-US" sz="1200" spc="-1" strike="noStrike">
                <a:latin typeface="Roboto"/>
              </a:rPr>
              <a:t>state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players,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people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access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resources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can't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imagine.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nodded.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He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known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would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happen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eventually.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pushed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forward,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enemies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would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come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shadows.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They'll</a:t>
            </a:r>
            <a:r>
              <a:rPr b="0" lang="en-US" sz="1200" spc="-21" strike="noStrike">
                <a:latin typeface="Roboto"/>
              </a:rPr>
              <a:t> keep </a:t>
            </a:r>
            <a:r>
              <a:rPr b="0" lang="en-US" sz="1200" spc="-1" strike="noStrike">
                <a:latin typeface="Roboto"/>
              </a:rPr>
              <a:t>coming,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Mark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continued,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they'll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whatever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takes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bury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They're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already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trying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undermine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voter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confidence,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planting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stories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about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election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rigging,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after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our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biggest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supporters.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media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their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pocket,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they're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using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destroy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21" strike="noStrike">
                <a:latin typeface="Roboto"/>
              </a:rPr>
              <a:t>your </a:t>
            </a:r>
            <a:r>
              <a:rPr b="0" lang="en-US" sz="1200" spc="-12" strike="noStrike">
                <a:latin typeface="Roboto"/>
              </a:rPr>
              <a:t>credibility.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Emma,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listening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quietly,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spoke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up.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do?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fight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now.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21" strike="noStrike">
                <a:latin typeface="Roboto"/>
              </a:rPr>
              <a:t>It's </a:t>
            </a:r>
            <a:r>
              <a:rPr b="0" lang="en-US" sz="1200" spc="-1" strike="noStrike">
                <a:latin typeface="Roboto"/>
              </a:rPr>
              <a:t>becoming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else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darker.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glanced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wife,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woman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constant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support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throughout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entire </a:t>
            </a:r>
            <a:r>
              <a:rPr b="0" lang="en-US" sz="1200" spc="-1" strike="noStrike">
                <a:latin typeface="Roboto"/>
              </a:rPr>
              <a:t>ordeal.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keep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fighting,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simply.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can't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give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fear.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can't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let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them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win.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don't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know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coming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next,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know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we're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alone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war.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team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nodded,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though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tension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room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remained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thick.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knew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up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against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forces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far</a:t>
            </a:r>
            <a:r>
              <a:rPr b="0" lang="en-US" sz="1200" spc="-21" strike="noStrike">
                <a:latin typeface="Roboto"/>
              </a:rPr>
              <a:t> more </a:t>
            </a:r>
            <a:r>
              <a:rPr b="0" lang="en-US" sz="1200" spc="-1" strike="noStrike">
                <a:latin typeface="Roboto"/>
              </a:rPr>
              <a:t>powerful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initially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thought.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David's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voice,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unwavering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belief,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kept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them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going.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days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followed,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the </a:t>
            </a:r>
            <a:r>
              <a:rPr b="0" lang="en-US" sz="1200" spc="-1" strike="noStrike">
                <a:latin typeface="Roboto"/>
              </a:rPr>
              <a:t>attacks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intensified.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David's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enemies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media,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backed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shadowy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political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operatives,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continued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hammer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scandal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after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scandal.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miraculous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events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marked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early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days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cease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either.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Behind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scenes,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David's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enemies</a:t>
            </a:r>
            <a:r>
              <a:rPr b="0" lang="en-US" sz="1200" spc="-21" strike="noStrike">
                <a:latin typeface="Roboto"/>
              </a:rPr>
              <a:t> were </a:t>
            </a:r>
            <a:r>
              <a:rPr b="0" lang="en-US" sz="1200" spc="-1" strike="noStrike">
                <a:latin typeface="Roboto"/>
              </a:rPr>
              <a:t>growing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desperate.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Make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America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Great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Again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movement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winning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battles.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Their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attempts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stop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failed,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now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21" strike="noStrike">
                <a:latin typeface="Roboto"/>
              </a:rPr>
              <a:t>were </a:t>
            </a:r>
            <a:r>
              <a:rPr b="0" lang="en-US" sz="1200" spc="-1" strike="noStrike">
                <a:latin typeface="Roboto"/>
              </a:rPr>
              <a:t>turning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darker,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more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dangerous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methods.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Whispers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blackmail,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threats,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violence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such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assassination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began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circulate.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The </a:t>
            </a:r>
            <a:r>
              <a:rPr b="0" lang="en-US" sz="1200" spc="-1" strike="noStrike">
                <a:latin typeface="Roboto"/>
              </a:rPr>
              <a:t>opposition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knew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couldn't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win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fairly,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prepared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any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lengths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necessary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stop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Walker.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bolstered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by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faith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growing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belief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among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supporters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divinely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protected,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refused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back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down.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walking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path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filled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danger,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knew,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deep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soul,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path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meant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walk.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dark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forces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closing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David wasn't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afraid.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chosen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moment,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amount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political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corruption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spiritual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warfare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could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change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would </a:t>
            </a:r>
            <a:r>
              <a:rPr b="0" lang="en-US" sz="1200" spc="-1" strike="noStrike">
                <a:latin typeface="Roboto"/>
              </a:rPr>
              <a:t>continue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fight,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fight,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fight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presidency,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nation.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55" name="CustomShape 2"/>
          <p:cNvSpPr/>
          <p:nvPr/>
        </p:nvSpPr>
        <p:spPr>
          <a:xfrm>
            <a:off x="495360" y="4869720"/>
            <a:ext cx="9698760" cy="216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b="0" lang="en-US" sz="1200" spc="-1" strike="noStrike">
                <a:latin typeface="Roboto"/>
              </a:rPr>
              <a:t>Chapter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5: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2" strike="noStrike">
                <a:latin typeface="Roboto"/>
              </a:rPr>
              <a:t> Turning Point</a:t>
            </a:r>
            <a:endParaRPr b="0" lang="en-US" sz="12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361"/>
              </a:spcBef>
            </a:pPr>
            <a:endParaRPr b="0" lang="en-US" sz="1200" spc="-1" strike="noStrike">
              <a:latin typeface="Arial"/>
            </a:endParaRPr>
          </a:p>
          <a:p>
            <a:pPr marL="12600">
              <a:lnSpc>
                <a:spcPts val="1409"/>
              </a:lnSpc>
            </a:pP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Walker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stood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front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large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mirror,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adjusting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tie,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reflection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showing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strain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past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few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weeks.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Circles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formed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under</a:t>
            </a:r>
            <a:r>
              <a:rPr b="0" lang="en-US" sz="1200" spc="-26" strike="noStrike">
                <a:latin typeface="Roboto"/>
              </a:rPr>
              <a:t> his </a:t>
            </a:r>
            <a:r>
              <a:rPr b="0" lang="en-US" sz="1200" spc="-1" strike="noStrike">
                <a:latin typeface="Roboto"/>
              </a:rPr>
              <a:t>eyes,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lines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hadn't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months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ago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etched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face,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reminder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toll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taken.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Tonight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crucial: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first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major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televised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debate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election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season.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opportunity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address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nation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directly,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through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noise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of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relentless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attacks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show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people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truly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prepared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step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spotlight,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couldn't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shake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uneasy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feeling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tonight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wasn't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another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debate.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enemies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working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shadows,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knew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planned.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wouldn't </a:t>
            </a:r>
            <a:r>
              <a:rPr b="0" lang="en-US" sz="1200" spc="-1" strike="noStrike">
                <a:latin typeface="Roboto"/>
              </a:rPr>
              <a:t>let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without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fight.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Emma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entered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dressing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room,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calm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presence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soothing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nerves.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placed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shoulder,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meeting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eyes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mirror.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You've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said,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voice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steady.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matter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throw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true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yourself.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gave</a:t>
            </a:r>
            <a:r>
              <a:rPr b="0" lang="en-US" sz="1200" spc="-26" strike="noStrike">
                <a:latin typeface="Roboto"/>
              </a:rPr>
              <a:t> her</a:t>
            </a:r>
            <a:endParaRPr b="0" lang="en-US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CustomShape 1"/>
          <p:cNvSpPr/>
          <p:nvPr/>
        </p:nvSpPr>
        <p:spPr>
          <a:xfrm>
            <a:off x="495360" y="738360"/>
            <a:ext cx="9678240" cy="7138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1600" bIns="0">
            <a:spAutoFit/>
          </a:bodyPr>
          <a:p>
            <a:pPr marL="12600">
              <a:lnSpc>
                <a:spcPts val="1409"/>
              </a:lnSpc>
              <a:spcBef>
                <a:spcPts val="170"/>
              </a:spcBef>
            </a:pP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small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smile,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mind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racing.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faced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plenty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opposition,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both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spiritual,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about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tonight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felt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different.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intuition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told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enemies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ready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unleash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their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most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devastating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blow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yet.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took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place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debate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stage,</a:t>
            </a:r>
            <a:r>
              <a:rPr b="0" lang="en-US" sz="1200" spc="-26" strike="noStrike">
                <a:latin typeface="Roboto"/>
              </a:rPr>
              <a:t> the </a:t>
            </a:r>
            <a:r>
              <a:rPr b="0" lang="en-US" sz="1200" spc="-1" strike="noStrike">
                <a:latin typeface="Roboto"/>
              </a:rPr>
              <a:t>lights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above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blazed,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murmuring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crowd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fell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silent.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opponents,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polished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prepared,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already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seated,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flashing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well- rehearsed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smiles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cameras.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moderator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introduced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candidates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hardly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heard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senses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high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alert,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heart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pounding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chest.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coming.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debate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began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smoothly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enough.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moderator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asked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each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candidate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standard </a:t>
            </a:r>
            <a:r>
              <a:rPr b="0" lang="en-US" sz="1200" spc="-1" strike="noStrike">
                <a:latin typeface="Roboto"/>
              </a:rPr>
              <a:t>questions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about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policy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leadership.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spoke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earnestly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about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unity,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integrity,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nation's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deep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divisions.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words resonated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crowd,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moment,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felt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sense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calm.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came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attack.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Halfway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through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debate,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main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rivals, </a:t>
            </a:r>
            <a:r>
              <a:rPr b="0" lang="en-US" sz="1200" spc="-1" strike="noStrike">
                <a:latin typeface="Roboto"/>
              </a:rPr>
              <a:t>shifted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conversation.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leaned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forward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chair,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face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twisted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fake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concern.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began,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think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American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people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deserve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to </a:t>
            </a:r>
            <a:r>
              <a:rPr b="0" lang="en-US" sz="1200" spc="-1" strike="noStrike">
                <a:latin typeface="Roboto"/>
              </a:rPr>
              <a:t>know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truth.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There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are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serious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questions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about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your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financial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dealings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haven't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addressed.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morning,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major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news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outlet </a:t>
            </a:r>
            <a:r>
              <a:rPr b="0" lang="en-US" sz="1200" spc="-1" strike="noStrike">
                <a:latin typeface="Roboto"/>
              </a:rPr>
              <a:t>released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evidence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ties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illegal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funding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sources.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explain?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audience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gasped,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felt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jolt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shock.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21" strike="noStrike">
                <a:latin typeface="Roboto"/>
              </a:rPr>
              <a:t>This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bombshell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enemies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waiting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drop.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David's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mind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raced.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hadn't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briefed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such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report,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campaign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always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scrupulous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about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finances.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timing,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precision,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perfect.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accusation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wasn't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coincidence.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His </a:t>
            </a:r>
            <a:r>
              <a:rPr b="0" lang="en-US" sz="1200" spc="-1" strike="noStrike">
                <a:latin typeface="Roboto"/>
              </a:rPr>
              <a:t>opponents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waiting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moment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sink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front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millions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viewers.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moderator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turned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eyes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narrowed.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Mr. </a:t>
            </a:r>
            <a:r>
              <a:rPr b="0" lang="en-US" sz="1200" spc="-12" strike="noStrike">
                <a:latin typeface="Roboto"/>
              </a:rPr>
              <a:t>Walker,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would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care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respond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these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allegations?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moderator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also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opposition.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stood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there,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lights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feeling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hotter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21" strike="noStrike">
                <a:latin typeface="Roboto"/>
              </a:rPr>
              <a:t>now,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room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spinning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slightly.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could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whispers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crowd,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feel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weight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cameras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trained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enemies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set</a:t>
            </a:r>
            <a:r>
              <a:rPr b="0" lang="en-US" sz="1200" spc="-21" strike="noStrike">
                <a:latin typeface="Roboto"/>
              </a:rPr>
              <a:t> this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trap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perfectly.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didnâ€™t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matter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whether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accusations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true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false;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damage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already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done.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doubt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21" strike="noStrike">
                <a:latin typeface="Roboto"/>
              </a:rPr>
              <a:t>been </a:t>
            </a:r>
            <a:r>
              <a:rPr b="0" lang="en-US" sz="1200" spc="-1" strike="noStrike">
                <a:latin typeface="Roboto"/>
              </a:rPr>
              <a:t>planted.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then,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answer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internal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plea,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calm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washed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over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sensation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familiar,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divine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assurance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him </a:t>
            </a:r>
            <a:r>
              <a:rPr b="0" lang="en-US" sz="1200" spc="-1" strike="noStrike">
                <a:latin typeface="Roboto"/>
              </a:rPr>
              <a:t>through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before.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took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deep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breath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stepped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forward.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These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accusations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false,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said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firmly.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timing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their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release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is</a:t>
            </a:r>
            <a:r>
              <a:rPr b="0" lang="en-US" sz="1200" spc="-26" strike="noStrike">
                <a:latin typeface="Roboto"/>
              </a:rPr>
              <a:t> no </a:t>
            </a:r>
            <a:r>
              <a:rPr b="0" lang="en-US" sz="1200" spc="-1" strike="noStrike">
                <a:latin typeface="Roboto"/>
              </a:rPr>
              <a:t>accident.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know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dirty,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different.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attempt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smear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my </a:t>
            </a:r>
            <a:r>
              <a:rPr b="0" lang="en-US" sz="1200" spc="-12" strike="noStrike">
                <a:latin typeface="Roboto"/>
              </a:rPr>
              <a:t>character.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have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never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taken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illegal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funds.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built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contributions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regular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Americans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believe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we're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trying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to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voice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grew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stronger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continued,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able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fabricate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evidence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manipulate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media,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truth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always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comes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to </a:t>
            </a:r>
            <a:r>
              <a:rPr b="0" lang="en-US" sz="1200" spc="-1" strike="noStrike">
                <a:latin typeface="Roboto"/>
              </a:rPr>
              <a:t>light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point.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crowd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silent,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tension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palpable.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felt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weight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every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eye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brief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moment,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wondered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words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enough.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knew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public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become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cynical,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many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would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believe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worst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regardless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truth.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it </a:t>
            </a:r>
            <a:r>
              <a:rPr b="0" lang="en-US" sz="1200" spc="-1" strike="noStrike">
                <a:latin typeface="Roboto"/>
              </a:rPr>
              <a:t>happened.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debate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stage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multiple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screens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displaying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live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feeds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candidates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information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discussing.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David </a:t>
            </a:r>
            <a:r>
              <a:rPr b="0" lang="en-US" sz="1200" spc="-1" strike="noStrike">
                <a:latin typeface="Roboto"/>
              </a:rPr>
              <a:t>spoke,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screens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behind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Harlow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flickered.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first,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seemed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like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technical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glitch,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changed.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Emails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began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appear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the </a:t>
            </a:r>
            <a:r>
              <a:rPr b="0" lang="en-US" sz="1200" spc="-1" strike="noStrike">
                <a:latin typeface="Roboto"/>
              </a:rPr>
              <a:t>screen,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emails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detailed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conspiracy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frame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internal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communications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between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operatives,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strategists,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21" strike="noStrike">
                <a:latin typeface="Roboto"/>
              </a:rPr>
              <a:t>even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biden/harris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outlining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steps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taken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leak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false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financial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documents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spread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fabricated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scandal.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52" strike="noStrike">
                <a:latin typeface="Roboto"/>
              </a:rPr>
              <a:t>a </a:t>
            </a:r>
            <a:r>
              <a:rPr b="0" lang="en-US" sz="1200" spc="-1" strike="noStrike">
                <a:latin typeface="Roboto"/>
              </a:rPr>
              <a:t>moment,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seemed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register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happening.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audience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frozen,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moderator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glancing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nervously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earpiece.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David </a:t>
            </a:r>
            <a:r>
              <a:rPr b="0" lang="en-US" sz="1200" spc="-1" strike="noStrike">
                <a:latin typeface="Roboto"/>
              </a:rPr>
              <a:t>turned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look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screen,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heart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racing.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hadn't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expected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Somehow,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miraculously,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truth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revealed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real- </a:t>
            </a:r>
            <a:r>
              <a:rPr b="0" lang="en-US" sz="1200" spc="-1" strike="noStrike">
                <a:latin typeface="Roboto"/>
              </a:rPr>
              <a:t>time.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Cowabunga!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audience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erupted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gasps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murmurs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began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understand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magnitude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betrayal.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Cameras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zoomed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Harris,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now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frantically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signaling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screens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turned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off,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late.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emails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everyone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21" strike="noStrike">
                <a:latin typeface="Roboto"/>
              </a:rPr>
              <a:t>see.</a:t>
            </a:r>
            <a:endParaRPr b="0" lang="en-US" sz="1200" spc="-1" strike="noStrike">
              <a:latin typeface="Arial"/>
            </a:endParaRPr>
          </a:p>
          <a:p>
            <a:pPr marL="12600">
              <a:lnSpc>
                <a:spcPts val="1236"/>
              </a:lnSpc>
            </a:pP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moderator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stammered,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clearly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flustered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turn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events.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appears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information.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We're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moment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check</a:t>
            </a:r>
            <a:endParaRPr b="0" lang="en-US" sz="1200" spc="-1" strike="noStrike">
              <a:latin typeface="Arial"/>
            </a:endParaRPr>
          </a:p>
          <a:p>
            <a:pPr marL="12600">
              <a:lnSpc>
                <a:spcPts val="1426"/>
              </a:lnSpc>
            </a:pP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new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information.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stepped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forward,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voice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calm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powerful.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American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people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deserve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truth,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said,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turning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the</a:t>
            </a:r>
            <a:endParaRPr b="0" lang="en-US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ustomShape 1"/>
          <p:cNvSpPr/>
          <p:nvPr/>
        </p:nvSpPr>
        <p:spPr>
          <a:xfrm>
            <a:off x="495360" y="738360"/>
            <a:ext cx="9679680" cy="3930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1600" bIns="0">
            <a:spAutoFit/>
          </a:bodyPr>
          <a:p>
            <a:pPr marL="12600">
              <a:lnSpc>
                <a:spcPts val="1409"/>
              </a:lnSpc>
              <a:spcBef>
                <a:spcPts val="170"/>
              </a:spcBef>
            </a:pPr>
            <a:r>
              <a:rPr b="0" lang="en-US" sz="1200" spc="-1" strike="noStrike">
                <a:latin typeface="Roboto"/>
              </a:rPr>
              <a:t>audience.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you're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seeing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kind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corruption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I've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fighting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against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since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beginning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These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people </a:t>
            </a:r>
            <a:r>
              <a:rPr b="0" lang="en-US" sz="1200" spc="-1" strike="noStrike">
                <a:latin typeface="Roboto"/>
              </a:rPr>
              <a:t>who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want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control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future,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manipulate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vote,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crush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movement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challenges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their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power.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moment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proof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6" strike="noStrike">
                <a:latin typeface="Roboto"/>
              </a:rPr>
              <a:t> no </a:t>
            </a:r>
            <a:r>
              <a:rPr b="0" lang="en-US" sz="1200" spc="-1" strike="noStrike">
                <a:latin typeface="Roboto"/>
              </a:rPr>
              <a:t>matter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how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hard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suppress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truth,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will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come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light.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crowd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buzzing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energy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now,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could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feel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tide </a:t>
            </a:r>
            <a:r>
              <a:rPr b="0" lang="en-US" sz="1200" spc="-1" strike="noStrike">
                <a:latin typeface="Roboto"/>
              </a:rPr>
              <a:t>turning.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verge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collapse,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truth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saved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emerging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exact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moment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needed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most.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Harris,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meanwhile,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state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panic.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advisors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swarming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her,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whispering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ear,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nothing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could</a:t>
            </a:r>
            <a:r>
              <a:rPr b="0" lang="en-US" sz="1200" spc="-26" strike="noStrike">
                <a:latin typeface="Roboto"/>
              </a:rPr>
              <a:t> do.</a:t>
            </a:r>
            <a:endParaRPr b="0" lang="en-US" sz="1200" spc="-1" strike="noStrike">
              <a:latin typeface="Arial"/>
            </a:endParaRPr>
          </a:p>
          <a:p>
            <a:pPr marL="12600">
              <a:lnSpc>
                <a:spcPts val="1329"/>
              </a:lnSpc>
            </a:pP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damage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done.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Kalmala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cat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out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bag.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looked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out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audience,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feeling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weight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moment.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21" strike="noStrike">
                <a:latin typeface="Roboto"/>
              </a:rPr>
              <a:t>been</a:t>
            </a:r>
            <a:endParaRPr b="0" lang="en-US" sz="1200" spc="-1" strike="noStrike">
              <a:latin typeface="Arial"/>
            </a:endParaRPr>
          </a:p>
          <a:p>
            <a:pPr marL="12600">
              <a:lnSpc>
                <a:spcPts val="1409"/>
              </a:lnSpc>
              <a:spcBef>
                <a:spcPts val="54"/>
              </a:spcBef>
            </a:pPr>
            <a:r>
              <a:rPr b="0" lang="en-US" sz="1200" spc="-1" strike="noStrike">
                <a:latin typeface="Roboto"/>
              </a:rPr>
              <a:t>saved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skill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cunning,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greater.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divine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protection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felt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since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beginning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journey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had </a:t>
            </a:r>
            <a:r>
              <a:rPr b="0" lang="en-US" sz="1200" spc="-1" strike="noStrike">
                <a:latin typeface="Roboto"/>
              </a:rPr>
              <a:t>intervened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once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again,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now,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denying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aftermath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debate,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media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frenzy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immediate.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emails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been </a:t>
            </a:r>
            <a:r>
              <a:rPr b="0" lang="en-US" sz="1200" spc="-12" strike="noStrike">
                <a:latin typeface="Roboto"/>
              </a:rPr>
              <a:t>verified,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conspiracy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laid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world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see.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Harris's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freefall,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David's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name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every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news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outlet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the </a:t>
            </a:r>
            <a:r>
              <a:rPr b="0" lang="en-US" sz="1200" spc="-12" strike="noStrike">
                <a:latin typeface="Roboto"/>
              </a:rPr>
              <a:t>country.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time,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coverage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different.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wasn't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about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scandal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doubt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about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vindication.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David's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supporters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rallied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like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never </a:t>
            </a:r>
            <a:r>
              <a:rPr b="0" lang="en-US" sz="1200" spc="-1" strike="noStrike">
                <a:latin typeface="Roboto"/>
              </a:rPr>
              <a:t>before.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Donations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flooded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volunteers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swarmed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offices,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public,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many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whom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skeptical,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began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believe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there</a:t>
            </a:r>
            <a:r>
              <a:rPr b="0" lang="en-US" sz="1200" spc="-26" strike="noStrike">
                <a:latin typeface="Roboto"/>
              </a:rPr>
              <a:t> was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special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about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Walker.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miracles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surrounding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longer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whispered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rumors,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undeniable.</a:t>
            </a:r>
            <a:endParaRPr b="0" lang="en-US" sz="1200" spc="-1" strike="noStrike">
              <a:latin typeface="Arial"/>
            </a:endParaRPr>
          </a:p>
          <a:p>
            <a:pPr marL="12600">
              <a:lnSpc>
                <a:spcPts val="1329"/>
              </a:lnSpc>
            </a:pP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momentum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shifted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favor,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knew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beginning.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enemies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weren't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give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up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easily.</a:t>
            </a:r>
            <a:r>
              <a:rPr b="0" lang="en-US" sz="1200" spc="-21" strike="noStrike">
                <a:latin typeface="Roboto"/>
              </a:rPr>
              <a:t> They</a:t>
            </a:r>
            <a:endParaRPr b="0" lang="en-US" sz="1200" spc="-1" strike="noStrike">
              <a:latin typeface="Arial"/>
            </a:endParaRPr>
          </a:p>
          <a:p>
            <a:pPr marL="12600">
              <a:lnSpc>
                <a:spcPts val="1409"/>
              </a:lnSpc>
              <a:spcBef>
                <a:spcPts val="54"/>
              </a:spcBef>
            </a:pP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exposed,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yes,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only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made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them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dangerous.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Dark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forces,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both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spiritual,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still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there,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waiting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their </a:t>
            </a:r>
            <a:r>
              <a:rPr b="0" lang="en-US" sz="1200" spc="-1" strike="noStrike">
                <a:latin typeface="Roboto"/>
              </a:rPr>
              <a:t>chance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strike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again.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Yet,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despite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dangers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ahead,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felt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renewed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sense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purpose.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tested,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emerged stronger.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turning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point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come,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now,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time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push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forward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everything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wasn't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running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president.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was </a:t>
            </a:r>
            <a:r>
              <a:rPr b="0" lang="en-US" sz="1200" spc="-1" strike="noStrike">
                <a:latin typeface="Roboto"/>
              </a:rPr>
              <a:t>running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soul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nation.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divine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protection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guiding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knew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force,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however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dark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powerful,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could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stop</a:t>
            </a:r>
            <a:r>
              <a:rPr b="0" lang="en-US" sz="1200" spc="-21" strike="noStrike">
                <a:latin typeface="Roboto"/>
              </a:rPr>
              <a:t> him.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58" name="CustomShape 2"/>
          <p:cNvSpPr/>
          <p:nvPr/>
        </p:nvSpPr>
        <p:spPr>
          <a:xfrm>
            <a:off x="495360" y="4691160"/>
            <a:ext cx="9637200" cy="2339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b="0" lang="en-US" sz="1200" spc="-1" strike="noStrike">
                <a:latin typeface="Roboto"/>
              </a:rPr>
              <a:t>Chapter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6:</a:t>
            </a:r>
            <a:r>
              <a:rPr b="0" lang="en-US" sz="1200" spc="-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Final</a:t>
            </a:r>
            <a:r>
              <a:rPr b="0" lang="en-US" sz="1200" spc="-7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Battle</a:t>
            </a:r>
            <a:endParaRPr b="0" lang="en-US" sz="12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361"/>
              </a:spcBef>
            </a:pPr>
            <a:endParaRPr b="0" lang="en-US" sz="1200" spc="-1" strike="noStrike">
              <a:latin typeface="Arial"/>
            </a:endParaRPr>
          </a:p>
          <a:p>
            <a:pPr marL="12600">
              <a:lnSpc>
                <a:spcPts val="1409"/>
              </a:lnSpc>
            </a:pP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air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thick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anticipation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Walker's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entered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final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stretch.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opponents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reeling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from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revelations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21" strike="noStrike">
                <a:latin typeface="Roboto"/>
              </a:rPr>
              <a:t>that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surfaced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during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debate,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first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time,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David's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path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presidency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seemed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reach.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Polls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showed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numbers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surging, grassroots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support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all-time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high,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donations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poured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from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corners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country.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knew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better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let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guard </a:t>
            </a:r>
            <a:r>
              <a:rPr b="0" lang="en-US" sz="1200" spc="-1" strike="noStrike">
                <a:latin typeface="Roboto"/>
              </a:rPr>
              <a:t>down.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forces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tried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destroy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before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regrouping,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weren't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quietly.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weeks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following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debate, David's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team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worked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around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clock.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speeches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drew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massive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crowds,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message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unity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renewal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resonated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6" strike="noStrike">
                <a:latin typeface="Roboto"/>
              </a:rPr>
              <a:t> an </a:t>
            </a:r>
            <a:r>
              <a:rPr b="0" lang="en-US" sz="1200" spc="-1" strike="noStrike">
                <a:latin typeface="Roboto"/>
              </a:rPr>
              <a:t>increasingly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disillusioned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public.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despite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growing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optimism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undercurrent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tension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never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seemed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to </a:t>
            </a:r>
            <a:r>
              <a:rPr b="0" lang="en-US" sz="1200" spc="-1" strike="noStrike">
                <a:latin typeface="Roboto"/>
              </a:rPr>
              <a:t>dissipate.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Everyone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knew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battle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hadn't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begun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yet.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Election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loomed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ahead,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calendar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flipped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final </a:t>
            </a:r>
            <a:r>
              <a:rPr b="0" lang="en-US" sz="1200" spc="-1" strike="noStrike">
                <a:latin typeface="Roboto"/>
              </a:rPr>
              <a:t>month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Oct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2024,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attacks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against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escalated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once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again.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time,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opposition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didn't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bother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subtlety.</a:t>
            </a:r>
            <a:endParaRPr b="0" lang="en-US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ustomShape 1"/>
          <p:cNvSpPr/>
          <p:nvPr/>
        </p:nvSpPr>
        <p:spPr>
          <a:xfrm>
            <a:off x="495360" y="738360"/>
            <a:ext cx="9684720" cy="681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4040" bIns="0">
            <a:spAutoFit/>
          </a:bodyPr>
          <a:p>
            <a:pPr marL="12600">
              <a:lnSpc>
                <a:spcPts val="1409"/>
              </a:lnSpc>
              <a:spcBef>
                <a:spcPts val="111"/>
              </a:spcBef>
            </a:pP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went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straight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throat.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Late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evening,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preparing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much-</a:t>
            </a:r>
            <a:r>
              <a:rPr b="0" lang="en-US" sz="1200" spc="-1" strike="noStrike">
                <a:latin typeface="Roboto"/>
              </a:rPr>
              <a:t>needed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break,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Mark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burst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into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office,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21" strike="noStrike">
                <a:latin typeface="Roboto"/>
              </a:rPr>
              <a:t>face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pale.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They're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trying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rig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election,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said,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voice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tight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urgency.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We've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credible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intel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several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swing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states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already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seeing </a:t>
            </a:r>
            <a:r>
              <a:rPr b="0" lang="en-US" sz="1200" spc="-1" strike="noStrike">
                <a:latin typeface="Roboto"/>
              </a:rPr>
              <a:t>massive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irregularities.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Voting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machines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malfunctioning,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voter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registration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rolls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purged.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Unverified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ballots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counted</a:t>
            </a:r>
            <a:r>
              <a:rPr b="0" lang="en-US" sz="1200" spc="-26" strike="noStrike">
                <a:latin typeface="Roboto"/>
              </a:rPr>
              <a:t> as </a:t>
            </a:r>
            <a:r>
              <a:rPr b="0" lang="en-US" sz="1200" spc="-1" strike="noStrike">
                <a:latin typeface="Roboto"/>
              </a:rPr>
              <a:t>votes.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closed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eyes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moment,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trying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absorb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weight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news.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known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enemies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wouldn't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play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fair,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21" strike="noStrike">
                <a:latin typeface="Roboto"/>
              </a:rPr>
              <a:t>this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beyond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typical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dirty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tricks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politics.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outright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attempt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steal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election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again,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done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2020.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Mark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pulled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out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phone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began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showing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messages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from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whistleblowers,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lawyers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observers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state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election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offices.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People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26" strike="noStrike">
                <a:latin typeface="Roboto"/>
              </a:rPr>
              <a:t> the </a:t>
            </a:r>
            <a:r>
              <a:rPr b="0" lang="en-US" sz="1200" spc="-1" strike="noStrike">
                <a:latin typeface="Roboto"/>
              </a:rPr>
              <a:t>inside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starting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come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forward.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They're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scared,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they're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talking.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them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saying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have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ordered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sabotage</a:t>
            </a:r>
            <a:r>
              <a:rPr b="0" lang="en-US" sz="1200" spc="-26" strike="noStrike">
                <a:latin typeface="Roboto"/>
              </a:rPr>
              <a:t> key </a:t>
            </a:r>
            <a:r>
              <a:rPr b="0" lang="en-US" sz="1200" spc="-1" strike="noStrike">
                <a:latin typeface="Roboto"/>
              </a:rPr>
              <a:t>districts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districts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where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you're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projected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win.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David's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heart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sank.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knew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without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fair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elections,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very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republic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fighting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was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stake.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enemies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failed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discredit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trying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destroy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system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itself.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have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get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ahead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said,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resolve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hardening.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need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expose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right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now.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words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left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mouth,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knew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wouldn't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enough.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enemies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power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weren't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let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truth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come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easily.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longer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about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politics;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about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control.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corrupt </a:t>
            </a:r>
            <a:r>
              <a:rPr b="0" lang="en-US" sz="1200" spc="-1" strike="noStrike">
                <a:latin typeface="Roboto"/>
              </a:rPr>
              <a:t>elites,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manipulated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system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decades,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would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stop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nothing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hold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their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power.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We'll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start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the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whistleblowers,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Mark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said.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Get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their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stories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press,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social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media.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can't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rely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mainstream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media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they're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</a:t>
            </a:r>
            <a:r>
              <a:rPr b="0" lang="en-US" sz="1200" spc="-21" strike="noStrike">
                <a:latin typeface="Roboto"/>
              </a:rPr>
              <a:t> need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bypass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them.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nodded,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mind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already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racing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ahead.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could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feel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again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subtle,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divine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pull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guided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through </a:t>
            </a:r>
            <a:r>
              <a:rPr b="0" lang="en-US" sz="1200" spc="-1" strike="noStrike">
                <a:latin typeface="Roboto"/>
              </a:rPr>
              <a:t>every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crisis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far.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final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battle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wasn't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about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votes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or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speeches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debates.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about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much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larger.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forces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aligned </a:t>
            </a:r>
            <a:r>
              <a:rPr b="0" lang="en-US" sz="1200" spc="-1" strike="noStrike">
                <a:latin typeface="Roboto"/>
              </a:rPr>
              <a:t>against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weren't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merely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political,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spiritual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also.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could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feel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darkness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tightening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around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malevolent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force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sought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crush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spirit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before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could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reach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finish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line.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also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knew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wasn't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fighting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battle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alone.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days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leading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up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the </a:t>
            </a:r>
            <a:r>
              <a:rPr b="0" lang="en-US" sz="1200" spc="-1" strike="noStrike">
                <a:latin typeface="Roboto"/>
              </a:rPr>
              <a:t>election,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chaos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erupted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across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country.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Reports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voter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suppression,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hacking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attempts,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suspicious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outages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polling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places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flooded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news.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Protests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broke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key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states,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accusations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fraud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flew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from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every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side.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tension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air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palpable,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felt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like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the </a:t>
            </a:r>
            <a:r>
              <a:rPr b="0" lang="en-US" sz="1200" spc="-1" strike="noStrike">
                <a:latin typeface="Roboto"/>
              </a:rPr>
              <a:t>nation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verge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unraveling.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David's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enemies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unleashed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their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weapon: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confusion.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flooding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system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chaos,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hoped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discredit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entire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election,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make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results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muddled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would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believe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anything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regardless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won.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strategy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of </a:t>
            </a:r>
            <a:r>
              <a:rPr b="0" lang="en-US" sz="1200" spc="-12" strike="noStrike">
                <a:latin typeface="Roboto"/>
              </a:rPr>
              <a:t>scorched-</a:t>
            </a:r>
            <a:r>
              <a:rPr b="0" lang="en-US" sz="1200" spc="-1" strike="noStrike">
                <a:latin typeface="Roboto"/>
              </a:rPr>
              <a:t>earth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destruction,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working.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watched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disbelief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country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loved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seemed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spiral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darkness.</a:t>
            </a:r>
            <a:r>
              <a:rPr b="0" lang="en-US" sz="1200" spc="-26" strike="noStrike">
                <a:latin typeface="Roboto"/>
              </a:rPr>
              <a:t> His </a:t>
            </a:r>
            <a:r>
              <a:rPr b="0" lang="en-US" sz="1200" spc="-1" strike="noStrike">
                <a:latin typeface="Roboto"/>
              </a:rPr>
              <a:t>opponents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calling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supporters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radicals,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conspiracy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theorists,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even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domestic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terrorists.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media,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complicit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corruption,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was </a:t>
            </a:r>
            <a:r>
              <a:rPr b="0" lang="en-US" sz="1200" spc="-1" strike="noStrike">
                <a:latin typeface="Roboto"/>
              </a:rPr>
              <a:t>fanning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flames,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amplifying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chaos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pushing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narrative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election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couldn't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trusted.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through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all,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held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firm.</a:t>
            </a:r>
            <a:r>
              <a:rPr b="0" lang="en-US" sz="1200" spc="-26" strike="noStrike">
                <a:latin typeface="Roboto"/>
              </a:rPr>
              <a:t> He </a:t>
            </a:r>
            <a:r>
              <a:rPr b="0" lang="en-US" sz="1200" spc="-1" strike="noStrike">
                <a:latin typeface="Roboto"/>
              </a:rPr>
              <a:t>refused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play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their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game,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refused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engage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fearmongering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lies.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Instead,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doubled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down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message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hope,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urging</a:t>
            </a:r>
            <a:r>
              <a:rPr b="0" lang="en-US" sz="1200" spc="-26" strike="noStrike">
                <a:latin typeface="Roboto"/>
              </a:rPr>
              <a:t> his </a:t>
            </a:r>
            <a:r>
              <a:rPr b="0" lang="en-US" sz="1200" spc="-1" strike="noStrike">
                <a:latin typeface="Roboto"/>
              </a:rPr>
              <a:t>supporters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remain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peaceful,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vote,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have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faith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process,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process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systematically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dismantled.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night </a:t>
            </a:r>
            <a:r>
              <a:rPr b="0" lang="en-US" sz="1200" spc="-1" strike="noStrike">
                <a:latin typeface="Roboto"/>
              </a:rPr>
              <a:t>before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election,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found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himself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alone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once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again,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standing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balcony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hotel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room,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looking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over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city.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noise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the </a:t>
            </a:r>
            <a:r>
              <a:rPr b="0" lang="en-US" sz="1200" spc="-1" strike="noStrike">
                <a:latin typeface="Roboto"/>
              </a:rPr>
              <a:t>campaign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felt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distant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here,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tension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battle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muted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stillness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night.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closed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eyes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prayed,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asking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strength,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for </a:t>
            </a:r>
            <a:r>
              <a:rPr b="0" lang="en-US" sz="1200" spc="-1" strike="noStrike">
                <a:latin typeface="Roboto"/>
              </a:rPr>
              <a:t>guidance.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never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felt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more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overwhelmed.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darkness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closing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enemies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too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powerful,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their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reach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vast.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then,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in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quiet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night,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heard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firm.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battle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won.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words</a:t>
            </a:r>
            <a:r>
              <a:rPr b="0" lang="en-US" sz="1200" spc="-12" strike="noStrike">
                <a:latin typeface="Roboto"/>
              </a:rPr>
              <a:t> weren't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loud.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resonated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deep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within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same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voice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called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run,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same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presence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from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beginning.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those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two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words,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felt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renewed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sense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peace.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done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everything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could.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outcome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longer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hands.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Whatever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happened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next,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would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face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1" strike="noStrike">
                <a:latin typeface="Roboto"/>
              </a:rPr>
              <a:t> with </a:t>
            </a:r>
            <a:r>
              <a:rPr b="0" lang="en-US" sz="1200" spc="-1" strike="noStrike">
                <a:latin typeface="Roboto"/>
              </a:rPr>
              <a:t>courage.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Election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arrived,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polls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packed,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tension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everywhere.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Across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nation,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people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glued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their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televisions,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radios,</a:t>
            </a:r>
            <a:endParaRPr b="0" lang="en-US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/>
          <p:cNvSpPr/>
          <p:nvPr/>
        </p:nvSpPr>
        <p:spPr>
          <a:xfrm>
            <a:off x="495360" y="738360"/>
            <a:ext cx="9699840" cy="4313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9800" bIns="0">
            <a:spAutoFit/>
          </a:bodyPr>
          <a:p>
            <a:pPr marL="12600">
              <a:lnSpc>
                <a:spcPts val="1409"/>
              </a:lnSpc>
              <a:spcBef>
                <a:spcPts val="156"/>
              </a:spcBef>
            </a:pP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phones,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waiting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how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drama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would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unfold.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first,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things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seemed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going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smoothly.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Early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reports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showed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record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turnout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in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key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districts,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David's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supporters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turning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droves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despite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obstacles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thrown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their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way.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problems </a:t>
            </a:r>
            <a:r>
              <a:rPr b="0" lang="en-US" sz="1200" spc="-1" strike="noStrike">
                <a:latin typeface="Roboto"/>
              </a:rPr>
              <a:t>started.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Polling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places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several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swing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states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experienced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technical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difficulties,resulting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lines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delays.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machines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mysteriously </a:t>
            </a:r>
            <a:r>
              <a:rPr b="0" lang="en-US" sz="1200" spc="-1" strike="noStrike">
                <a:latin typeface="Roboto"/>
              </a:rPr>
              <a:t>went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offline,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other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places,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voters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told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already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cast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their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votes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despite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never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having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voted.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David's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team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worked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frantically</a:t>
            </a:r>
            <a:r>
              <a:rPr b="0" lang="en-US" sz="1200" spc="497" strike="noStrike">
                <a:latin typeface="Roboto"/>
              </a:rPr>
              <a:t> 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respond,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filing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lawsuits,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calling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investigations,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damage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done.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chaos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spreading,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time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polls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closed,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clear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election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results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would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contested.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night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initial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vote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counts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started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roll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David's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lead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in </a:t>
            </a:r>
            <a:r>
              <a:rPr b="0" lang="en-US" sz="1200" spc="-12" strike="noStrike">
                <a:latin typeface="Roboto"/>
              </a:rPr>
              <a:t>several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key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states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razor-</a:t>
            </a:r>
            <a:r>
              <a:rPr b="0" lang="en-US" sz="1200" spc="-1" strike="noStrike">
                <a:latin typeface="Roboto"/>
              </a:rPr>
              <a:t>thin,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opponents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already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laying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groundwork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challenge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results.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media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began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sow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doubt,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pushing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narrative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election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compromised.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then,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nation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waiting,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final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twist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came.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early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hours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morning,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millions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eyes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screens,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surge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votes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from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several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critical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swing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states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Votes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been </a:t>
            </a:r>
            <a:r>
              <a:rPr b="0" lang="en-US" sz="1200" spc="-1" strike="noStrike">
                <a:latin typeface="Roboto"/>
              </a:rPr>
              <a:t>delayed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due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earlier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technical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difficulties.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numbers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shifted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dramatically,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suddenly,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against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odds,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Walker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declared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the </a:t>
            </a:r>
            <a:r>
              <a:rPr b="0" lang="en-US" sz="1200" spc="-1" strike="noStrike">
                <a:latin typeface="Roboto"/>
              </a:rPr>
              <a:t>winner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2024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presidential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election.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opposite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2020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stolen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election.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Instead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delayed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votes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manipulated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for </a:t>
            </a:r>
            <a:r>
              <a:rPr b="0" lang="en-US" sz="1200" spc="-1" strike="noStrike">
                <a:latin typeface="Roboto"/>
              </a:rPr>
              <a:t>biden/harris,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up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night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by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various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means,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vote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counts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higher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MAGA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candidate.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Another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miracle!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room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erupted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in </a:t>
            </a:r>
            <a:r>
              <a:rPr b="0" lang="en-US" sz="1200" spc="-1" strike="noStrike">
                <a:latin typeface="Roboto"/>
              </a:rPr>
              <a:t>cheers,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stood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still,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heart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pounding.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knew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meant.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enemies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wouldn't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accept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defeat.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planned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carefully, </a:t>
            </a:r>
            <a:r>
              <a:rPr b="0" lang="en-US" sz="1200" spc="-1" strike="noStrike">
                <a:latin typeface="Roboto"/>
              </a:rPr>
              <a:t>fought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viciously.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chaos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would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only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grow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from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here.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dawn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broke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over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nation,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battle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far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from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21" strike="noStrike">
                <a:latin typeface="Roboto"/>
              </a:rPr>
              <a:t>over.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Lawsuits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filed </a:t>
            </a:r>
            <a:r>
              <a:rPr b="0" lang="en-US" sz="1200" spc="-1" strike="noStrike">
                <a:latin typeface="Roboto"/>
              </a:rPr>
              <a:t>immediately,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accusations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fraud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flew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from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every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corner.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Protests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erupted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streets,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media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scrambled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control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narrative.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seemed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though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very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fabric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country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coming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undone.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through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all,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remained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steadfast.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tested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21" strike="noStrike">
                <a:latin typeface="Roboto"/>
              </a:rPr>
              <a:t>ways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never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imagined,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faced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forces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darker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could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have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comprehended.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yet,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emerged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victorious.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because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political</a:t>
            </a:r>
            <a:r>
              <a:rPr b="0" lang="en-US" sz="1200" spc="497" strike="noStrike">
                <a:latin typeface="Roboto"/>
              </a:rPr>
              <a:t>  </a:t>
            </a:r>
            <a:r>
              <a:rPr b="0" lang="en-US" sz="1200" spc="-1" strike="noStrike">
                <a:latin typeface="Roboto"/>
              </a:rPr>
              <a:t>skill,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because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divine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guided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from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very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beginning.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final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battle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fought,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knew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21" strike="noStrike">
                <a:latin typeface="Roboto"/>
              </a:rPr>
              <a:t>real </a:t>
            </a:r>
            <a:r>
              <a:rPr b="0" lang="en-US" sz="1200" spc="-1" strike="noStrike">
                <a:latin typeface="Roboto"/>
              </a:rPr>
              <a:t>work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only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beginning.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forces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opposed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would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quietly.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country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needed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healing,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still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21" strike="noStrike">
                <a:latin typeface="Roboto"/>
              </a:rPr>
              <a:t>dark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forces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lurking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shadows,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waiting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their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moment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strike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again.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now,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Walker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stood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President-</a:t>
            </a:r>
            <a:r>
              <a:rPr b="0" lang="en-US" sz="1200" spc="-1" strike="noStrike">
                <a:latin typeface="Roboto"/>
              </a:rPr>
              <a:t>elect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United </a:t>
            </a:r>
            <a:r>
              <a:rPr b="0" lang="en-US" sz="1200" spc="-1" strike="noStrike">
                <a:latin typeface="Roboto"/>
              </a:rPr>
              <a:t>States.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faith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intact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resolve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stronger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than</a:t>
            </a:r>
            <a:r>
              <a:rPr b="0" lang="en-US" sz="1200" spc="-21" strike="noStrike">
                <a:latin typeface="Roboto"/>
              </a:rPr>
              <a:t> ever,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ready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lead.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61" name="CustomShape 2"/>
          <p:cNvSpPr/>
          <p:nvPr/>
        </p:nvSpPr>
        <p:spPr>
          <a:xfrm>
            <a:off x="495360" y="5405400"/>
            <a:ext cx="9670680" cy="144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b="0" lang="en-US" sz="1200" spc="-1" strike="noStrike">
                <a:latin typeface="Roboto"/>
              </a:rPr>
              <a:t>Chapter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7:</a:t>
            </a:r>
            <a:r>
              <a:rPr b="0" lang="en-US" sz="1200" spc="-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New</a:t>
            </a:r>
            <a:r>
              <a:rPr b="0" lang="en-US" sz="1200" spc="-7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Beginning</a:t>
            </a:r>
            <a:endParaRPr b="0" lang="en-US" sz="12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361"/>
              </a:spcBef>
            </a:pPr>
            <a:endParaRPr b="0" lang="en-US" sz="1200" spc="-1" strike="noStrike">
              <a:latin typeface="Arial"/>
            </a:endParaRPr>
          </a:p>
          <a:p>
            <a:pPr marL="12600">
              <a:lnSpc>
                <a:spcPts val="1409"/>
              </a:lnSpc>
            </a:pP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Walker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stood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steps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U.S.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Capitol,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air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cold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crisp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crowd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gathered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witness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inauguration.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moment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felt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both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surreal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divinely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orchestrated.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past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months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whirlwind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battles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political,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personal,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spiritual.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now,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he </a:t>
            </a:r>
            <a:r>
              <a:rPr b="0" lang="en-US" sz="1200" spc="-1" strike="noStrike">
                <a:latin typeface="Roboto"/>
              </a:rPr>
              <a:t>gazed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over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faces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below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knew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journey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presidency;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beginning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of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greater.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placed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Bible,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feeling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weight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history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deeper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power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symbolized.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Chief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Justice's</a:t>
            </a:r>
            <a:endParaRPr b="0" lang="en-US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CustomShape 1"/>
          <p:cNvSpPr/>
          <p:nvPr/>
        </p:nvSpPr>
        <p:spPr>
          <a:xfrm>
            <a:off x="495360" y="738360"/>
            <a:ext cx="9693000" cy="6977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1600" bIns="0">
            <a:spAutoFit/>
          </a:bodyPr>
          <a:p>
            <a:pPr marL="12600">
              <a:lnSpc>
                <a:spcPts val="1409"/>
              </a:lnSpc>
              <a:spcBef>
                <a:spcPts val="170"/>
              </a:spcBef>
            </a:pPr>
            <a:r>
              <a:rPr b="0" lang="en-US" sz="1200" spc="-1" strike="noStrike">
                <a:latin typeface="Roboto"/>
              </a:rPr>
              <a:t>voice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rang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recited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oath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office,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words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formality.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covenant,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6" strike="noStrike">
                <a:latin typeface="Roboto"/>
              </a:rPr>
              <a:t> the </a:t>
            </a:r>
            <a:r>
              <a:rPr b="0" lang="en-US" sz="1200" spc="-1" strike="noStrike">
                <a:latin typeface="Roboto"/>
              </a:rPr>
              <a:t>American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people,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divine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presence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guided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here.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Walker,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solemnly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swear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will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faithfully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execute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the </a:t>
            </a:r>
            <a:r>
              <a:rPr b="0" lang="en-US" sz="1200" spc="-12" strike="noStrike">
                <a:latin typeface="Roboto"/>
              </a:rPr>
              <a:t>Office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President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United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States,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will,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best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ability,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preserve,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protect,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defend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Constitution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United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States.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As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final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words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left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lips,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wave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emotion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swept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over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crowd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erupted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cheers,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weight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moment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sinking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was </a:t>
            </a:r>
            <a:r>
              <a:rPr b="0" lang="en-US" sz="1200" spc="-1" strike="noStrike">
                <a:latin typeface="Roboto"/>
              </a:rPr>
              <a:t>now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47th</a:t>
            </a:r>
            <a:r>
              <a:rPr b="0" lang="en-US" sz="1200" spc="-12" strike="noStrike">
                <a:latin typeface="Roboto"/>
              </a:rPr>
              <a:t> President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United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States,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leader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country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deeply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divided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teetering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edge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chaos.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standing</a:t>
            </a:r>
            <a:r>
              <a:rPr b="0" lang="en-US" sz="1200" spc="-12" strike="noStrike">
                <a:latin typeface="Roboto"/>
              </a:rPr>
              <a:t> there, </a:t>
            </a:r>
            <a:r>
              <a:rPr b="0" lang="en-US" sz="1200" spc="-1" strike="noStrike">
                <a:latin typeface="Roboto"/>
              </a:rPr>
              <a:t>bathed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winter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sunlight,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felt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unshakable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sense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purpose.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calling,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ready.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Later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evening,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after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21" strike="noStrike">
                <a:latin typeface="Roboto"/>
              </a:rPr>
              <a:t>pomp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circumstance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inaugural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parade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ceremonies,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retreated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Oval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Office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first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time.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room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quiet,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almost </a:t>
            </a:r>
            <a:r>
              <a:rPr b="0" lang="en-US" sz="1200" spc="-1" strike="noStrike">
                <a:latin typeface="Roboto"/>
              </a:rPr>
              <a:t>unnervingly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held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echoes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history.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Every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president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before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chair,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faced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monumental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challenges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leading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nation,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now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turn.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Emma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entered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room,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eyes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filled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both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pride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concern.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rock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throughout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the </a:t>
            </a:r>
            <a:r>
              <a:rPr b="0" lang="en-US" sz="1200" spc="-1" strike="noStrike">
                <a:latin typeface="Roboto"/>
              </a:rPr>
              <a:t>campaign,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now,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stillness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moment,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shared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deep,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unspoken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connection.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Rachel,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now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17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cusp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adulthood, </a:t>
            </a:r>
            <a:r>
              <a:rPr b="0" lang="en-US" sz="1200" spc="-1" strike="noStrike">
                <a:latin typeface="Roboto"/>
              </a:rPr>
              <a:t>followed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closely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behind.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grown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much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during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eyes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now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reflecting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wisdom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watching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father </a:t>
            </a:r>
            <a:r>
              <a:rPr b="0" lang="en-US" sz="1200" spc="-1" strike="noStrike">
                <a:latin typeface="Roboto"/>
              </a:rPr>
              <a:t>fight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battles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beyond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understanding.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Emma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whispered,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resting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shoulder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behind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Desk.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You're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here.</a:t>
            </a:r>
            <a:endParaRPr b="0" lang="en-US" sz="1200" spc="-1" strike="noStrike">
              <a:latin typeface="Arial"/>
            </a:endParaRPr>
          </a:p>
          <a:p>
            <a:pPr marL="12600">
              <a:lnSpc>
                <a:spcPts val="1304"/>
              </a:lnSpc>
            </a:pP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looked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up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her,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heart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full.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couldn't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have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done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without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God's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intervention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blessings.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trusted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protection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guidance.</a:t>
            </a:r>
            <a:endParaRPr b="0" lang="en-US" sz="1200" spc="-1" strike="noStrike">
              <a:latin typeface="Arial"/>
            </a:endParaRPr>
          </a:p>
          <a:p>
            <a:pPr marL="12600">
              <a:lnSpc>
                <a:spcPts val="1409"/>
              </a:lnSpc>
              <a:spcBef>
                <a:spcPts val="40"/>
              </a:spcBef>
            </a:pP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highest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office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land,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knew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true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challenge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only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beginning.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Winning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election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fight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against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corruption,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against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forces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sought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suppress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will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people.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now,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president,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faced</a:t>
            </a:r>
            <a:r>
              <a:rPr b="0" lang="en-US" sz="1200" spc="-26" strike="noStrike">
                <a:latin typeface="Roboto"/>
              </a:rPr>
              <a:t> an</a:t>
            </a:r>
            <a:r>
              <a:rPr b="0" lang="en-US" sz="1200" spc="-1" strike="noStrike">
                <a:latin typeface="Roboto"/>
              </a:rPr>
              <a:t> even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greater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task: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healing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nation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torn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apart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division,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fear,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distrust.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next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morning,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David's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first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official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day</a:t>
            </a:r>
            <a:r>
              <a:rPr b="0" lang="en-US" sz="1200" spc="-26" strike="noStrike">
                <a:latin typeface="Roboto"/>
              </a:rPr>
              <a:t> as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president,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held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inaugural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cabinet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meeting.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team,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assembled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from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both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longtime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allies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faces,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looked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mix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of </a:t>
            </a:r>
            <a:r>
              <a:rPr b="0" lang="en-US" sz="1200" spc="-1" strike="noStrike">
                <a:latin typeface="Roboto"/>
              </a:rPr>
              <a:t>respect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anticipation.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witnessed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many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doubted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possible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ready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help</a:t>
            </a:r>
            <a:r>
              <a:rPr b="0" lang="en-US" sz="1200" spc="-21" strike="noStrike">
                <a:latin typeface="Roboto"/>
              </a:rPr>
              <a:t> him.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opened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meeting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speaking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from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heart,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always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We've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through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get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here,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said,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voice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steady.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6" strike="noStrike">
                <a:latin typeface="Roboto"/>
              </a:rPr>
              <a:t> the </a:t>
            </a:r>
            <a:r>
              <a:rPr b="0" lang="en-US" sz="1200" spc="-1" strike="noStrike">
                <a:latin typeface="Roboto"/>
              </a:rPr>
              <a:t>real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work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starts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now.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We're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here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serve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ourselves,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or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serve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party.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We're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serve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American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people,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all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them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matter </a:t>
            </a:r>
            <a:r>
              <a:rPr b="0" lang="en-US" sz="1200" spc="-1" strike="noStrike">
                <a:latin typeface="Roboto"/>
              </a:rPr>
              <a:t>who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voted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for.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paused,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scanning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room.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administration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will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different.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We're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get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caught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up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old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ways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of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things.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will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focus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what's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right,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what's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politically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expedient.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We're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restore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faith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leadership,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we're </a:t>
            </a:r>
            <a:r>
              <a:rPr b="0" lang="en-US" sz="1200" spc="-1" strike="noStrike">
                <a:latin typeface="Roboto"/>
              </a:rPr>
              <a:t>going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nation.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murmur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agreement,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knew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words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alone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wouldn't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enough.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divisions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the </a:t>
            </a:r>
            <a:r>
              <a:rPr b="0" lang="en-US" sz="1200" spc="-1" strike="noStrike">
                <a:latin typeface="Roboto"/>
              </a:rPr>
              <a:t>country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deep,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trust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government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eroded.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take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promises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bring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about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trust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federal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government </a:t>
            </a:r>
            <a:r>
              <a:rPr b="0" lang="en-US" sz="1200" spc="-1" strike="noStrike">
                <a:latin typeface="Roboto"/>
              </a:rPr>
              <a:t>again.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weeks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followed,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wasted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time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pursuing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reforms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promised.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first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major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act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president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52" strike="noStrike">
                <a:latin typeface="Roboto"/>
              </a:rPr>
              <a:t>a </a:t>
            </a:r>
            <a:r>
              <a:rPr b="0" lang="en-US" sz="1200" spc="-1" strike="noStrike">
                <a:latin typeface="Roboto"/>
              </a:rPr>
              <a:t>sweeping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anti-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corruption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bill,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designed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root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dark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money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influence-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peddling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poisoned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Washington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decades.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52" strike="noStrike">
                <a:latin typeface="Roboto"/>
              </a:rPr>
              <a:t>a </a:t>
            </a:r>
            <a:r>
              <a:rPr b="0" lang="en-US" sz="1200" spc="-1" strike="noStrike">
                <a:latin typeface="Roboto"/>
              </a:rPr>
              <a:t>bold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move,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sent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shockwaves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through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political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establishment.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Predictably,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bill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fierce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resistance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from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those entrenched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power.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Lobbyists,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career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politicians,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very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elites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tried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destroy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now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everything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21" strike="noStrike">
                <a:latin typeface="Roboto"/>
              </a:rPr>
              <a:t>they </a:t>
            </a:r>
            <a:r>
              <a:rPr b="0" lang="en-US" sz="1200" spc="-1" strike="noStrike">
                <a:latin typeface="Roboto"/>
              </a:rPr>
              <a:t>could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block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efforts.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wasn't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deterred.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knew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first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step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fulfilling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divine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mission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cleanse</a:t>
            </a:r>
            <a:r>
              <a:rPr b="0" lang="en-US" sz="1200" spc="-26" strike="noStrike">
                <a:latin typeface="Roboto"/>
              </a:rPr>
              <a:t> the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government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corruption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restore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country's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moral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compass.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During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public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addresses,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continued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speak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directly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the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people,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bypassing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media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still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sought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undermine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called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unity,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return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values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like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integrity,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honesty,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compassion.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though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political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machine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continued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fight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every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turn,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found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overwhelming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level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support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from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everyday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Americans</a:t>
            </a:r>
            <a:r>
              <a:rPr b="0" lang="en-US" sz="1200" spc="-26" strike="noStrike">
                <a:latin typeface="Roboto"/>
              </a:rPr>
              <a:t> who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never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felt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connected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their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leaders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before.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pushed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forward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agenda,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spiritual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forces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opposed</a:t>
            </a:r>
            <a:r>
              <a:rPr b="0" lang="en-US" sz="1200" spc="-26" strike="noStrike">
                <a:latin typeface="Roboto"/>
              </a:rPr>
              <a:t> him</a:t>
            </a:r>
            <a:endParaRPr b="0" lang="en-US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CustomShape 1"/>
          <p:cNvSpPr/>
          <p:nvPr/>
        </p:nvSpPr>
        <p:spPr>
          <a:xfrm>
            <a:off x="495360" y="738360"/>
            <a:ext cx="9655920" cy="216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1600" bIns="0">
            <a:spAutoFit/>
          </a:bodyPr>
          <a:p>
            <a:pPr marL="12600">
              <a:lnSpc>
                <a:spcPts val="1409"/>
              </a:lnSpc>
              <a:spcBef>
                <a:spcPts val="170"/>
              </a:spcBef>
            </a:pPr>
            <a:r>
              <a:rPr b="0" lang="en-US" sz="1200" spc="-1" strike="noStrike">
                <a:latin typeface="Roboto"/>
              </a:rPr>
              <a:t>during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disappear.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quiet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moments,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alone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Oval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Office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home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family,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could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feel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the </a:t>
            </a:r>
            <a:r>
              <a:rPr b="0" lang="en-US" sz="1200" spc="-1" strike="noStrike">
                <a:latin typeface="Roboto"/>
              </a:rPr>
              <a:t>presence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evil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forces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work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tried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stop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Still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there,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lurking,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waiting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another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opportunity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strike.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evening,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David </a:t>
            </a:r>
            <a:r>
              <a:rPr b="0" lang="en-US" sz="1200" spc="-1" strike="noStrike">
                <a:latin typeface="Roboto"/>
              </a:rPr>
              <a:t>sat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alone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reviewing </a:t>
            </a:r>
            <a:r>
              <a:rPr b="0" lang="en-US" sz="1200" spc="-1" strike="noStrike">
                <a:latin typeface="Roboto"/>
              </a:rPr>
              <a:t>policy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proposals,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prayed,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himself,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nation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healing,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unity,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strength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lead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wisdom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and </a:t>
            </a:r>
            <a:r>
              <a:rPr b="0" lang="en-US" sz="1200" spc="-1" strike="noStrike">
                <a:latin typeface="Roboto"/>
              </a:rPr>
              <a:t>humility.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knew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evil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forces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would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never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fully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away,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kept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faith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trust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would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never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overpower</a:t>
            </a:r>
            <a:r>
              <a:rPr b="0" lang="en-US" sz="1200" spc="-21" strike="noStrike">
                <a:latin typeface="Roboto"/>
              </a:rPr>
              <a:t> him.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through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all,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miraculous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events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surrounded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during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continued.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People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began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speak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openly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about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the </a:t>
            </a:r>
            <a:r>
              <a:rPr b="0" lang="en-US" sz="1200" spc="-12" strike="noStrike">
                <a:latin typeface="Roboto"/>
              </a:rPr>
              <a:t>occurrences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rallies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about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sudden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weather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changes,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sense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peace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seemed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follow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wherever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went.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media </a:t>
            </a:r>
            <a:r>
              <a:rPr b="0" lang="en-US" sz="1200" spc="-1" strike="noStrike">
                <a:latin typeface="Roboto"/>
              </a:rPr>
              <a:t>scoffed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these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reports,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dismissing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them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conspiracy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theories,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David's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supporters,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undeniable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signs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being </a:t>
            </a:r>
            <a:r>
              <a:rPr b="0" lang="en-US" sz="1200" spc="-1" strike="noStrike">
                <a:latin typeface="Roboto"/>
              </a:rPr>
              <a:t>guided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through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mercy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grace.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first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year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office,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country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beginning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heal.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wasn't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overnight transformation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deep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wounds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take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time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there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sense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renewal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air.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People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starting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believe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again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each </a:t>
            </a:r>
            <a:r>
              <a:rPr b="0" lang="en-US" sz="1200" spc="-12" strike="noStrike">
                <a:latin typeface="Roboto"/>
              </a:rPr>
              <a:t>other.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Walker,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president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chosen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divine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protection,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walked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forward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next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chapter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journey,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ready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21" strike="noStrike">
                <a:latin typeface="Roboto"/>
              </a:rPr>
              <a:t>lead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7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nation.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64" name="CustomShape 2"/>
          <p:cNvSpPr/>
          <p:nvPr/>
        </p:nvSpPr>
        <p:spPr>
          <a:xfrm>
            <a:off x="495360" y="3619440"/>
            <a:ext cx="9673200" cy="3758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b="0" lang="en-US" sz="1200" spc="-1" strike="noStrike">
                <a:latin typeface="Roboto"/>
              </a:rPr>
              <a:t>Epilogue: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Light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Endures</a:t>
            </a:r>
            <a:endParaRPr b="0" lang="en-US" sz="12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361"/>
              </a:spcBef>
            </a:pPr>
            <a:endParaRPr b="0" lang="en-US" sz="1200" spc="-1" strike="noStrike">
              <a:latin typeface="Arial"/>
            </a:endParaRPr>
          </a:p>
          <a:p>
            <a:pPr marL="12600">
              <a:lnSpc>
                <a:spcPts val="1409"/>
              </a:lnSpc>
            </a:pP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begun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dip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below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horizon,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casting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warm,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golden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glow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over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White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House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lawn.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Walker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stood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balcony</a:t>
            </a:r>
            <a:r>
              <a:rPr b="0" lang="en-US" sz="1200" spc="-26" strike="noStrike">
                <a:latin typeface="Roboto"/>
              </a:rPr>
              <a:t> of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Oval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Office,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gazing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city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become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both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battlefield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home.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two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years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since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inauguration,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while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struggles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presidency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abated,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atmosphere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felt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different.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Change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taken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root,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slowly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surely.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The </a:t>
            </a:r>
            <a:r>
              <a:rPr b="0" lang="en-US" sz="1200" spc="-1" strike="noStrike">
                <a:latin typeface="Roboto"/>
              </a:rPr>
              <a:t>sweeping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reforms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fought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begun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bear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fruit.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Corruption,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though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eradicated,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exposed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pushed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light.</a:t>
            </a:r>
            <a:endParaRPr b="0" lang="en-US" sz="1200" spc="-1" strike="noStrike">
              <a:latin typeface="Arial"/>
            </a:endParaRPr>
          </a:p>
          <a:p>
            <a:pPr marL="12600">
              <a:lnSpc>
                <a:spcPts val="1335"/>
              </a:lnSpc>
            </a:pPr>
            <a:r>
              <a:rPr b="0" lang="en-US" sz="1200" spc="-1" strike="noStrike">
                <a:latin typeface="Roboto"/>
              </a:rPr>
              <a:t>People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returning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core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principles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honesty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integrity,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spurred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by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president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who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led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by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ego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political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calculation,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by</a:t>
            </a:r>
            <a:endParaRPr b="0" lang="en-US" sz="1200" spc="-1" strike="noStrike">
              <a:latin typeface="Arial"/>
            </a:endParaRPr>
          </a:p>
          <a:p>
            <a:pPr marL="12600">
              <a:lnSpc>
                <a:spcPts val="1409"/>
              </a:lnSpc>
              <a:spcBef>
                <a:spcPts val="54"/>
              </a:spcBef>
            </a:pPr>
            <a:r>
              <a:rPr b="0" lang="en-US" sz="1200" spc="-1" strike="noStrike">
                <a:latin typeface="Roboto"/>
              </a:rPr>
              <a:t>faith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unwavering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sense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duty.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battle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without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cost.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faced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opposition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every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turn.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attacks, </a:t>
            </a:r>
            <a:r>
              <a:rPr b="0" lang="en-US" sz="1200" spc="-1" strike="noStrike">
                <a:latin typeface="Roboto"/>
              </a:rPr>
              <a:t>threats,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moments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doubt.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forces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darkness,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both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seen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unseen,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continued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their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efforts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destabilize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presidency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plunge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nation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back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into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chaos.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Yet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each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time,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divine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intervention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continued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shield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guiding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when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path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ahead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seemed unclear.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Emma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joined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balcony,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cup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tea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hand.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leaned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railing,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gazing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city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below.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think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about </a:t>
            </a:r>
            <a:r>
              <a:rPr b="0" lang="en-US" sz="1200" spc="-1" strike="noStrike">
                <a:latin typeface="Roboto"/>
              </a:rPr>
              <a:t>what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might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have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happened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if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hadn't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run?,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asked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softly,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her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eyes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still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horizon.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smiled,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shaking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head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slightly.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Sometimes,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admitted,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remember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didn't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have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choice.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where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supposed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God's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grace.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Emma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looked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21" strike="noStrike">
                <a:latin typeface="Roboto"/>
              </a:rPr>
              <a:t> him, </a:t>
            </a:r>
            <a:r>
              <a:rPr b="0" lang="en-US" sz="1200" spc="-1" strike="noStrike">
                <a:latin typeface="Roboto"/>
              </a:rPr>
              <a:t>admiration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love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shining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eyes.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You've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done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much,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anyone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expected.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know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still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much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more</a:t>
            </a:r>
            <a:r>
              <a:rPr b="0" lang="en-US" sz="1200" spc="-26" strike="noStrike">
                <a:latin typeface="Roboto"/>
              </a:rPr>
              <a:t> to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nodded,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weight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words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settling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work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from</a:t>
            </a:r>
            <a:r>
              <a:rPr b="0" lang="en-US" sz="1200" spc="-21" strike="noStrike">
                <a:latin typeface="Roboto"/>
              </a:rPr>
              <a:t> over.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Healing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nation,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especially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fractured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theirs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been,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short-</a:t>
            </a:r>
            <a:r>
              <a:rPr b="0" lang="en-US" sz="1200" spc="-1" strike="noStrike">
                <a:latin typeface="Roboto"/>
              </a:rPr>
              <a:t>term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endeavor.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mission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required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patience,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persistence,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above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all,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faith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Jesus.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week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later,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found</a:t>
            </a:r>
            <a:endParaRPr b="0" lang="en-US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ustomShape 1"/>
          <p:cNvSpPr/>
          <p:nvPr/>
        </p:nvSpPr>
        <p:spPr>
          <a:xfrm>
            <a:off x="495360" y="738360"/>
            <a:ext cx="9698760" cy="6455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1600" bIns="0">
            <a:spAutoFit/>
          </a:bodyPr>
          <a:p>
            <a:pPr marL="12600">
              <a:lnSpc>
                <a:spcPts val="1409"/>
              </a:lnSpc>
              <a:spcBef>
                <a:spcPts val="170"/>
              </a:spcBef>
            </a:pPr>
            <a:r>
              <a:rPr b="0" lang="en-US" sz="1200" spc="-1" strike="noStrike">
                <a:latin typeface="Roboto"/>
              </a:rPr>
              <a:t>himself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small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church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rural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Virginia.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pews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filled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everyday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Americans'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farmers,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factory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workers,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teachers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all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whom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had </a:t>
            </a:r>
            <a:r>
              <a:rPr b="0" lang="en-US" sz="1200" spc="-1" strike="noStrike">
                <a:latin typeface="Roboto"/>
              </a:rPr>
              <a:t>gathered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their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president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speak.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quiet,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unassuming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event,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far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from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bright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lights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Washington,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these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moments</a:t>
            </a:r>
            <a:r>
              <a:rPr b="0" lang="en-US" sz="1200" spc="497" strike="noStrike">
                <a:latin typeface="Roboto"/>
              </a:rPr>
              <a:t> 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cherished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most.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stood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pulpit,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looked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over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faces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those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believed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others</a:t>
            </a:r>
            <a:r>
              <a:rPr b="0" lang="en-US" sz="1200" spc="-21" strike="noStrike">
                <a:latin typeface="Roboto"/>
              </a:rPr>
              <a:t> did. </a:t>
            </a:r>
            <a:r>
              <a:rPr b="0" lang="en-US" sz="1200" spc="-1" strike="noStrike">
                <a:latin typeface="Roboto"/>
              </a:rPr>
              <a:t>These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people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felt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message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resonate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deep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their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hearts,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politician,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leader </a:t>
            </a:r>
            <a:r>
              <a:rPr b="0" lang="en-US" sz="1200" spc="-1" strike="noStrike">
                <a:latin typeface="Roboto"/>
              </a:rPr>
              <a:t>who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truly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cared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about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them.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never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imagined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would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standing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here,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position,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began,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voice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humble.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first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decided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to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run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president,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thought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shot.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also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felt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deep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inside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calling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couldn't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ignore.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know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many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of </a:t>
            </a:r>
            <a:r>
              <a:rPr b="0" lang="en-US" sz="1200" spc="-1" strike="noStrike">
                <a:latin typeface="Roboto"/>
              </a:rPr>
              <a:t>you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have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felt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same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calling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your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own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lives.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You've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through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hard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times,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have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seen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darkness,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kept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faith.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believed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in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greater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yourselves,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trusted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like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have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gives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strength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keep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going.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crowd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silent,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hanging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every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word.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We've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through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together,he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continued,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voice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growing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stronger.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still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long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road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ahead.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21" strike="noStrike">
                <a:latin typeface="Roboto"/>
              </a:rPr>
              <a:t>This </a:t>
            </a:r>
            <a:r>
              <a:rPr b="0" lang="en-US" sz="1200" spc="-1" strike="noStrike">
                <a:latin typeface="Roboto"/>
              </a:rPr>
              <a:t>country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healing.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Slowly,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yes,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surely.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because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Because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faith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when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seemed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like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hope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lost.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David </a:t>
            </a:r>
            <a:r>
              <a:rPr b="0" lang="en-US" sz="1200" spc="-1" strike="noStrike">
                <a:latin typeface="Roboto"/>
              </a:rPr>
              <a:t>spoke,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quiet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peace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settled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over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room.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same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peace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times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past.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Years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later,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historians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would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write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about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presidency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Walker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turning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point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American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history.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would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speak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reforms,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policies,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transformed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fractured </a:t>
            </a:r>
            <a:r>
              <a:rPr b="0" lang="en-US" sz="1200" spc="-1" strike="noStrike">
                <a:latin typeface="Roboto"/>
              </a:rPr>
              <a:t>nation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could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begin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heal.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those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lived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through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would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remember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else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deeper.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would remember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sense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hope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filled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air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Walker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spoke,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feeling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somehow,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country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watched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over, </a:t>
            </a:r>
            <a:r>
              <a:rPr b="0" lang="en-US" sz="1200" spc="-1" strike="noStrike">
                <a:latin typeface="Roboto"/>
              </a:rPr>
              <a:t>guided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force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greater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politician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policy.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would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remember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miracles,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moments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unexplainable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became </a:t>
            </a:r>
            <a:r>
              <a:rPr b="0" lang="en-US" sz="1200" spc="-1" strike="noStrike">
                <a:latin typeface="Roboto"/>
              </a:rPr>
              <a:t>undeniable,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would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tell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their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children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grandchildren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about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president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chosen,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people,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52" strike="noStrike">
                <a:latin typeface="Roboto"/>
              </a:rPr>
              <a:t>a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higher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power,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grace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mercy.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Walker's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legacy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only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triumph,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spiritual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renewal.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reminded</a:t>
            </a:r>
            <a:r>
              <a:rPr b="0" lang="en-US" sz="1200" spc="-1" strike="noStrike">
                <a:latin typeface="Roboto"/>
              </a:rPr>
              <a:t> 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nation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darkest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hours,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light.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light,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matter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how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hard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forces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darkness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tried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snuff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out,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would </a:t>
            </a:r>
            <a:r>
              <a:rPr b="0" lang="en-US" sz="1200" spc="-1" strike="noStrike">
                <a:latin typeface="Roboto"/>
              </a:rPr>
              <a:t>always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endure.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stood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church,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surrounded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people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carried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through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journey,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knew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work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far </a:t>
            </a:r>
            <a:r>
              <a:rPr b="0" lang="en-US" sz="1200" spc="-1" strike="noStrike">
                <a:latin typeface="Roboto"/>
              </a:rPr>
              <a:t>from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21" strike="noStrike">
                <a:latin typeface="Roboto"/>
              </a:rPr>
              <a:t>over. </a:t>
            </a:r>
            <a:r>
              <a:rPr b="0" lang="en-US" sz="1200" spc="-1" strike="noStrike">
                <a:latin typeface="Roboto"/>
              </a:rPr>
              <a:t>There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would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always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battles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fight,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always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first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time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time,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felt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peace.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wasn't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fighting </a:t>
            </a:r>
            <a:r>
              <a:rPr b="0" lang="en-US" sz="1200" spc="-1" strike="noStrike">
                <a:latin typeface="Roboto"/>
              </a:rPr>
              <a:t>alone.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never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light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setting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filtered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through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stained-</a:t>
            </a:r>
            <a:r>
              <a:rPr b="0" lang="en-US" sz="1200" spc="-1" strike="noStrike">
                <a:latin typeface="Roboto"/>
              </a:rPr>
              <a:t>glass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windows,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Walker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closed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eyes</a:t>
            </a:r>
            <a:r>
              <a:rPr b="0" lang="en-US" sz="1200" spc="-26" strike="noStrike">
                <a:latin typeface="Roboto"/>
              </a:rPr>
              <a:t> and </a:t>
            </a:r>
            <a:r>
              <a:rPr b="0" lang="en-US" sz="1200" spc="-1" strike="noStrike">
                <a:latin typeface="Roboto"/>
              </a:rPr>
              <a:t>whispered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prayer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gratitude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Jesus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Saviour.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everything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through,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everything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overcome,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6" strike="noStrike">
                <a:latin typeface="Roboto"/>
              </a:rPr>
              <a:t> the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knowledge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that,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matter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came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next,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would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continue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walk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light.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light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12" strike="noStrike">
                <a:latin typeface="Roboto"/>
              </a:rPr>
              <a:t> endures.</a:t>
            </a:r>
            <a:endParaRPr b="0" lang="en-US" sz="12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165"/>
              </a:spcBef>
            </a:pPr>
            <a:endParaRPr b="0" lang="en-US" sz="1200" spc="-1" strike="noStrike">
              <a:latin typeface="Arial"/>
            </a:endParaRPr>
          </a:p>
          <a:p>
            <a:pPr marL="12600">
              <a:lnSpc>
                <a:spcPct val="100000"/>
              </a:lnSpc>
            </a:pPr>
            <a:r>
              <a:rPr b="0" lang="en-US" sz="1200" spc="-1" strike="noStrike">
                <a:latin typeface="Roboto"/>
              </a:rPr>
              <a:t>End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Book.</a:t>
            </a:r>
            <a:endParaRPr b="0" lang="en-US" sz="1200" spc="-1" strike="noStrike">
              <a:latin typeface="Arial"/>
            </a:endParaRPr>
          </a:p>
          <a:p>
            <a:pPr marL="12600">
              <a:lnSpc>
                <a:spcPct val="299000"/>
              </a:lnSpc>
            </a:pPr>
            <a:r>
              <a:rPr b="0" lang="en-US" sz="1200" spc="-1" strike="noStrike">
                <a:latin typeface="Roboto"/>
              </a:rPr>
              <a:t>Replace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name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Walker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Donald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Trump.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have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common.</a:t>
            </a:r>
            <a:endParaRPr b="0" lang="en-US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CustomShape 1"/>
          <p:cNvSpPr/>
          <p:nvPr/>
        </p:nvSpPr>
        <p:spPr>
          <a:xfrm>
            <a:off x="495360" y="980280"/>
            <a:ext cx="9461880" cy="360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book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written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edited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Captain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Convey.</a:t>
            </a:r>
            <a:endParaRPr b="0" lang="en-US" sz="1200" spc="-1" strike="noStrike">
              <a:latin typeface="Arial"/>
            </a:endParaRPr>
          </a:p>
          <a:p>
            <a:pPr marL="12600">
              <a:lnSpc>
                <a:spcPct val="299000"/>
              </a:lnSpc>
            </a:pPr>
            <a:r>
              <a:rPr b="0" lang="en-US" sz="1200" spc="-12" strike="noStrike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Roboto"/>
                <a:hlinkClick r:id="rId1"/>
              </a:rPr>
              <a:t>https://</a:t>
            </a:r>
            <a:r>
              <a:rPr b="0" lang="en-US" sz="1200" spc="-12" strike="noStrike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Roboto"/>
                <a:hlinkClick r:id="rId2"/>
              </a:rPr>
              <a:t>audaciouscat.com</a:t>
            </a:r>
            <a:r>
              <a:rPr b="0" lang="en-US" sz="1200" spc="-12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Editor</a:t>
            </a:r>
            <a:r>
              <a:rPr b="0" lang="en-US" sz="1200" spc="-55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2" strike="noStrike">
                <a:solidFill>
                  <a:srgbClr val="0000ff"/>
                </a:solidFill>
                <a:latin typeface="Roboto"/>
              </a:rPr>
              <a:t>Note.</a:t>
            </a:r>
            <a:endParaRPr b="0" lang="en-US" sz="12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361"/>
              </a:spcBef>
            </a:pPr>
            <a:endParaRPr b="0" lang="en-US" sz="1200" spc="-1" strike="noStrike">
              <a:latin typeface="Arial"/>
            </a:endParaRPr>
          </a:p>
          <a:p>
            <a:pPr marL="12600">
              <a:lnSpc>
                <a:spcPts val="1409"/>
              </a:lnSpc>
            </a:pP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David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Walker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and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Donald</a:t>
            </a:r>
            <a:r>
              <a:rPr b="0" lang="en-US" sz="1200" spc="-21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2" strike="noStrike">
                <a:solidFill>
                  <a:srgbClr val="0000ff"/>
                </a:solidFill>
                <a:latin typeface="Roboto"/>
              </a:rPr>
              <a:t>Trump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are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from</a:t>
            </a:r>
            <a:r>
              <a:rPr b="0" lang="en-US" sz="1200" spc="-21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very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different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2" strike="noStrike">
                <a:solidFill>
                  <a:srgbClr val="0000ff"/>
                </a:solidFill>
                <a:latin typeface="Roboto"/>
              </a:rPr>
              <a:t>backgrounds.</a:t>
            </a:r>
            <a:r>
              <a:rPr b="0" lang="en-US" sz="1200" spc="-21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What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they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do</a:t>
            </a:r>
            <a:r>
              <a:rPr b="0" lang="en-US" sz="1200" spc="-21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have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in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common</a:t>
            </a:r>
            <a:r>
              <a:rPr b="0" lang="en-US" sz="1200" spc="-21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is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devine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intervention.</a:t>
            </a:r>
            <a:r>
              <a:rPr b="0" lang="en-US" sz="1200" spc="-21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David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Walker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is</a:t>
            </a:r>
            <a:r>
              <a:rPr b="0" lang="en-US" sz="1200" spc="-21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52" strike="noStrike">
                <a:solidFill>
                  <a:srgbClr val="0000ff"/>
                </a:solidFill>
                <a:latin typeface="Roboto"/>
              </a:rPr>
              <a:t>a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story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about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a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person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who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was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chosen</a:t>
            </a:r>
            <a:r>
              <a:rPr b="0" lang="en-US" sz="1200" spc="-21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for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God's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purpose.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The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story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is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based</a:t>
            </a:r>
            <a:r>
              <a:rPr b="0" lang="en-US" sz="1200" spc="-21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on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the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non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fiction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person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Donald</a:t>
            </a:r>
            <a:r>
              <a:rPr b="0" lang="en-US" sz="1200" spc="-21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2" strike="noStrike">
                <a:solidFill>
                  <a:srgbClr val="0000ff"/>
                </a:solidFill>
                <a:latin typeface="Roboto"/>
              </a:rPr>
              <a:t>Trump.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Not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only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is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2" strike="noStrike">
                <a:solidFill>
                  <a:srgbClr val="0000ff"/>
                </a:solidFill>
                <a:latin typeface="Roboto"/>
              </a:rPr>
              <a:t>devine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intervention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in</a:t>
            </a:r>
            <a:r>
              <a:rPr b="0" lang="en-US" sz="1200" spc="-21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common</a:t>
            </a:r>
            <a:r>
              <a:rPr b="0" lang="en-US" sz="1200" spc="-21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but</a:t>
            </a:r>
            <a:r>
              <a:rPr b="0" lang="en-US" sz="1200" spc="-21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also</a:t>
            </a:r>
            <a:r>
              <a:rPr b="0" lang="en-US" sz="1200" spc="-21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the</a:t>
            </a:r>
            <a:r>
              <a:rPr b="0" lang="en-US" sz="1200" spc="-21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hidden</a:t>
            </a:r>
            <a:r>
              <a:rPr b="0" lang="en-US" sz="1200" spc="-21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spiritual</a:t>
            </a:r>
            <a:r>
              <a:rPr b="0" lang="en-US" sz="1200" spc="-21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forces</a:t>
            </a:r>
            <a:r>
              <a:rPr b="0" lang="en-US" sz="1200" spc="-21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they</a:t>
            </a:r>
            <a:r>
              <a:rPr b="0" lang="en-US" sz="1200" spc="-21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both</a:t>
            </a:r>
            <a:r>
              <a:rPr b="0" lang="en-US" sz="1200" spc="-21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battle.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Donald</a:t>
            </a:r>
            <a:r>
              <a:rPr b="0" lang="en-US" sz="1200" spc="-21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2" strike="noStrike">
                <a:solidFill>
                  <a:srgbClr val="0000ff"/>
                </a:solidFill>
                <a:latin typeface="Roboto"/>
              </a:rPr>
              <a:t>Trump</a:t>
            </a:r>
            <a:r>
              <a:rPr b="0" lang="en-US" sz="1200" spc="-21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is</a:t>
            </a:r>
            <a:r>
              <a:rPr b="0" lang="en-US" sz="1200" spc="-21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also</a:t>
            </a:r>
            <a:r>
              <a:rPr b="0" lang="en-US" sz="1200" spc="-21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a</a:t>
            </a:r>
            <a:r>
              <a:rPr b="0" lang="en-US" sz="1200" spc="-21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person</a:t>
            </a:r>
            <a:r>
              <a:rPr b="0" lang="en-US" sz="1200" spc="-21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who</a:t>
            </a:r>
            <a:r>
              <a:rPr b="0" lang="en-US" sz="1200" spc="-21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has</a:t>
            </a:r>
            <a:r>
              <a:rPr b="0" lang="en-US" sz="1200" spc="-21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been</a:t>
            </a:r>
            <a:r>
              <a:rPr b="0" lang="en-US" sz="1200" spc="-21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chosen</a:t>
            </a:r>
            <a:r>
              <a:rPr b="0" lang="en-US" sz="1200" spc="-21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for</a:t>
            </a:r>
            <a:r>
              <a:rPr b="0" lang="en-US" sz="1200" spc="-21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2" strike="noStrike">
                <a:solidFill>
                  <a:srgbClr val="0000ff"/>
                </a:solidFill>
                <a:latin typeface="Roboto"/>
              </a:rPr>
              <a:t>God's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purpose.</a:t>
            </a:r>
            <a:r>
              <a:rPr b="0" lang="en-US" sz="1200" spc="-32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Devine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intervention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has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kept</a:t>
            </a:r>
            <a:r>
              <a:rPr b="0" lang="en-US" sz="1200" spc="-32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Donald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2" strike="noStrike">
                <a:solidFill>
                  <a:srgbClr val="0000ff"/>
                </a:solidFill>
                <a:latin typeface="Roboto"/>
              </a:rPr>
              <a:t>Trump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from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being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2" strike="noStrike">
                <a:solidFill>
                  <a:srgbClr val="0000ff"/>
                </a:solidFill>
                <a:latin typeface="Roboto"/>
              </a:rPr>
              <a:t>assassinated</a:t>
            </a:r>
            <a:r>
              <a:rPr b="0" lang="en-US" sz="1200" spc="-32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twice.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Devine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intervention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will</a:t>
            </a:r>
            <a:r>
              <a:rPr b="0" lang="en-US" sz="1200" spc="-32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keep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Donald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2" strike="noStrike">
                <a:solidFill>
                  <a:srgbClr val="0000ff"/>
                </a:solidFill>
                <a:latin typeface="Roboto"/>
              </a:rPr>
              <a:t>Trump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safe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2" strike="noStrike">
                <a:solidFill>
                  <a:srgbClr val="0000ff"/>
                </a:solidFill>
                <a:latin typeface="Roboto"/>
              </a:rPr>
              <a:t>before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the</a:t>
            </a:r>
            <a:r>
              <a:rPr b="0" lang="en-US" sz="1200" spc="-7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election</a:t>
            </a:r>
            <a:r>
              <a:rPr b="0" lang="en-US" sz="1200" spc="-7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and</a:t>
            </a:r>
            <a:r>
              <a:rPr b="0" lang="en-US" sz="1200" spc="-7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after</a:t>
            </a:r>
            <a:r>
              <a:rPr b="0" lang="en-US" sz="1200" spc="-7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the</a:t>
            </a:r>
            <a:r>
              <a:rPr b="0" lang="en-US" sz="1200" spc="-7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2" strike="noStrike">
                <a:solidFill>
                  <a:srgbClr val="0000ff"/>
                </a:solidFill>
                <a:latin typeface="Roboto"/>
              </a:rPr>
              <a:t>election.</a:t>
            </a:r>
            <a:endParaRPr b="0" lang="en-US" sz="12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230"/>
              </a:spcBef>
            </a:pPr>
            <a:endParaRPr b="0" lang="en-US" sz="12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6"/>
              </a:spcBef>
            </a:pP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If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its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God's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will,</a:t>
            </a:r>
            <a:r>
              <a:rPr b="0" lang="en-US" sz="1200" spc="-21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Donald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2" strike="noStrike">
                <a:solidFill>
                  <a:srgbClr val="0000ff"/>
                </a:solidFill>
                <a:latin typeface="Roboto"/>
              </a:rPr>
              <a:t>Trump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will</a:t>
            </a:r>
            <a:r>
              <a:rPr b="0" lang="en-US" sz="1200" spc="-21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assume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the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2" strike="noStrike">
                <a:solidFill>
                  <a:srgbClr val="0000ff"/>
                </a:solidFill>
                <a:latin typeface="Roboto"/>
              </a:rPr>
              <a:t>office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of</a:t>
            </a:r>
            <a:r>
              <a:rPr b="0" lang="en-US" sz="1200" spc="-21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the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president</a:t>
            </a:r>
            <a:r>
              <a:rPr b="0" lang="en-US" sz="1200" spc="-32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on</a:t>
            </a:r>
            <a:r>
              <a:rPr b="0" lang="en-US" sz="1200" spc="-21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Jan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20,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2025</a:t>
            </a:r>
            <a:r>
              <a:rPr b="0" lang="en-US" sz="1200" spc="-21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and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Make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America</a:t>
            </a:r>
            <a:r>
              <a:rPr b="0" lang="en-US" sz="1200" spc="-26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" strike="noStrike">
                <a:solidFill>
                  <a:srgbClr val="0000ff"/>
                </a:solidFill>
                <a:latin typeface="Roboto"/>
              </a:rPr>
              <a:t>Great</a:t>
            </a:r>
            <a:r>
              <a:rPr b="0" lang="en-US" sz="1200" spc="-21" strike="noStrike">
                <a:solidFill>
                  <a:srgbClr val="0000ff"/>
                </a:solidFill>
                <a:latin typeface="Roboto"/>
              </a:rPr>
              <a:t> </a:t>
            </a:r>
            <a:r>
              <a:rPr b="0" lang="en-US" sz="1200" spc="-12" strike="noStrike">
                <a:solidFill>
                  <a:srgbClr val="0000ff"/>
                </a:solidFill>
                <a:latin typeface="Roboto"/>
              </a:rPr>
              <a:t>Again.</a:t>
            </a:r>
            <a:endParaRPr b="0" lang="en-US" sz="1200" spc="-1" strike="noStrike">
              <a:latin typeface="Arial"/>
            </a:endParaRPr>
          </a:p>
        </p:txBody>
      </p:sp>
      <p:pic>
        <p:nvPicPr>
          <p:cNvPr id="67" name="" descr=""/>
          <p:cNvPicPr/>
          <p:nvPr/>
        </p:nvPicPr>
        <p:blipFill>
          <a:blip r:embed="rId3"/>
          <a:stretch/>
        </p:blipFill>
        <p:spPr>
          <a:xfrm rot="21595800">
            <a:off x="3385080" y="5123160"/>
            <a:ext cx="4223160" cy="23720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495360" y="738360"/>
            <a:ext cx="9683280" cy="3223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1600" bIns="0">
            <a:spAutoFit/>
          </a:bodyPr>
          <a:p>
            <a:pPr marL="12600">
              <a:lnSpc>
                <a:spcPts val="1409"/>
              </a:lnSpc>
              <a:spcBef>
                <a:spcPts val="170"/>
              </a:spcBef>
            </a:pPr>
            <a:r>
              <a:rPr b="0" lang="en-US" sz="1200" spc="-1" strike="noStrike">
                <a:latin typeface="Roboto"/>
              </a:rPr>
              <a:t>whether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liked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would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have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walk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stillness,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seemed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shift,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carrying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presence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something </a:t>
            </a:r>
            <a:r>
              <a:rPr b="0" lang="en-US" sz="1200" spc="-1" strike="noStrike">
                <a:latin typeface="Roboto"/>
              </a:rPr>
              <a:t>unseen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undeniable.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air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around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grew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heavy,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moment,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stars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above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seemed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blur.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warmth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spread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through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chest,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peace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hadn't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felt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weeks.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Run,the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still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small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voice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heard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again,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time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stronger,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clearer.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an </a:t>
            </a:r>
            <a:r>
              <a:rPr b="0" lang="en-US" sz="1200" spc="-1" strike="noStrike">
                <a:latin typeface="Roboto"/>
              </a:rPr>
              <a:t>overwhelming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sense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certainty.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stood,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heart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pounding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chest.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didn't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know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lay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ahead,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understood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thing:</a:t>
            </a:r>
            <a:r>
              <a:rPr b="0" lang="en-US" sz="1200" spc="-21" strike="noStrike">
                <a:latin typeface="Roboto"/>
              </a:rPr>
              <a:t> this </a:t>
            </a:r>
            <a:r>
              <a:rPr b="0" lang="en-US" sz="1200" spc="-12" strike="noStrike">
                <a:latin typeface="Roboto"/>
              </a:rPr>
              <a:t>wasn't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wasn't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about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ambition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power.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about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greater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himself.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called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run,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exactly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would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do.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whisper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faded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into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night,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leaving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only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silence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wake.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knew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would</a:t>
            </a:r>
            <a:r>
              <a:rPr b="0" lang="en-US" sz="1200" spc="-12" strike="noStrike">
                <a:latin typeface="Roboto"/>
              </a:rPr>
              <a:t> return, </a:t>
            </a:r>
            <a:r>
              <a:rPr b="0" lang="en-US" sz="1200" spc="-1" strike="noStrike">
                <a:latin typeface="Roboto"/>
              </a:rPr>
              <a:t>guiding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through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trials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tribulations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come.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darkness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tried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hold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back,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light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strong,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persistent,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and </a:t>
            </a:r>
            <a:r>
              <a:rPr b="0" lang="en-US" sz="1200" spc="-1" strike="noStrike">
                <a:latin typeface="Roboto"/>
              </a:rPr>
              <a:t>unyielding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pushing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forward.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beginning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journey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would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test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ways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could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yet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imagine,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journey</a:t>
            </a:r>
            <a:r>
              <a:rPr b="0" lang="en-US" sz="1200" spc="-21" strike="noStrike">
                <a:latin typeface="Roboto"/>
              </a:rPr>
              <a:t> that </a:t>
            </a:r>
            <a:r>
              <a:rPr b="0" lang="en-US" sz="1200" spc="-1" strike="noStrike">
                <a:latin typeface="Roboto"/>
              </a:rPr>
              <a:t>would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take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from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quiet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streets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Hillcrest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highest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office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land.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though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road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ahead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uncertain,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Walker</a:t>
            </a:r>
            <a:r>
              <a:rPr b="0" lang="en-US" sz="1200" spc="-21" strike="noStrike">
                <a:latin typeface="Roboto"/>
              </a:rPr>
              <a:t> knew </a:t>
            </a:r>
            <a:r>
              <a:rPr b="0" lang="en-US" sz="1200" spc="-1" strike="noStrike">
                <a:latin typeface="Roboto"/>
              </a:rPr>
              <a:t>one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sure: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would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walk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alone.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first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rays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dawn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began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peek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over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horizon,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whispered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prayer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wind,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52" strike="noStrike">
                <a:latin typeface="Roboto"/>
              </a:rPr>
              <a:t>a </a:t>
            </a:r>
            <a:r>
              <a:rPr b="0" lang="en-US" sz="1200" spc="-1" strike="noStrike">
                <a:latin typeface="Roboto"/>
              </a:rPr>
              <a:t>prayer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guidance,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strength,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wisdom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right.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didn't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know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future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held,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trusted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still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small </a:t>
            </a:r>
            <a:r>
              <a:rPr b="0" lang="en-US" sz="1200" spc="-1" strike="noStrike">
                <a:latin typeface="Roboto"/>
              </a:rPr>
              <a:t>voice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called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forth.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heart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full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both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fear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faith,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Walker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stepped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porch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unknown,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ready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answer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call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would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change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only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life,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future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12" strike="noStrike">
                <a:latin typeface="Roboto"/>
              </a:rPr>
              <a:t> nation.</a:t>
            </a:r>
            <a:endParaRPr b="0" lang="en-US" sz="12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199"/>
              </a:spcBef>
            </a:pPr>
            <a:endParaRPr b="0" lang="en-US" sz="12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6"/>
              </a:spcBef>
            </a:pP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Journey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Begins.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44" name="CustomShape 2"/>
          <p:cNvSpPr/>
          <p:nvPr/>
        </p:nvSpPr>
        <p:spPr>
          <a:xfrm>
            <a:off x="495360" y="4524480"/>
            <a:ext cx="9644040" cy="2518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b="0" lang="en-US" sz="1200" spc="-1" strike="noStrike">
                <a:latin typeface="Roboto"/>
              </a:rPr>
              <a:t>Chapter</a:t>
            </a:r>
            <a:r>
              <a:rPr b="0" lang="en-US" sz="1200" spc="-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1:</a:t>
            </a:r>
            <a:r>
              <a:rPr b="0" lang="en-US" sz="1200" spc="-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Unexpected</a:t>
            </a:r>
            <a:r>
              <a:rPr b="0" lang="en-US" sz="1200" spc="-7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Candidate</a:t>
            </a:r>
            <a:endParaRPr b="0" lang="en-US" sz="12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361"/>
              </a:spcBef>
            </a:pPr>
            <a:endParaRPr b="0" lang="en-US" sz="1200" spc="-1" strike="noStrike">
              <a:latin typeface="Arial"/>
            </a:endParaRPr>
          </a:p>
          <a:p>
            <a:pPr marL="12600">
              <a:lnSpc>
                <a:spcPts val="1409"/>
              </a:lnSpc>
            </a:pP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Walker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oak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desk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modest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home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office,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smell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freshly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brewed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coffee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drifting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from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kitchen.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hum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the </a:t>
            </a:r>
            <a:r>
              <a:rPr b="0" lang="en-US" sz="1200" spc="-1" strike="noStrike">
                <a:latin typeface="Roboto"/>
              </a:rPr>
              <a:t>city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outside,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muffled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thick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curtains,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comforting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backdrop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stared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stack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documents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piling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up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over</a:t>
            </a:r>
            <a:r>
              <a:rPr b="0" lang="en-US" sz="1200" spc="-26" strike="noStrike">
                <a:latin typeface="Roboto"/>
              </a:rPr>
              <a:t> the </a:t>
            </a:r>
            <a:r>
              <a:rPr b="0" lang="en-US" sz="1200" spc="-1" strike="noStrike">
                <a:latin typeface="Roboto"/>
              </a:rPr>
              <a:t>past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few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weeks.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21" strike="noStrike">
                <a:latin typeface="Roboto"/>
              </a:rPr>
              <a:t>re-</a:t>
            </a:r>
            <a:r>
              <a:rPr b="0" lang="en-US" sz="1200" spc="-1" strike="noStrike">
                <a:latin typeface="Roboto"/>
              </a:rPr>
              <a:t>election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mayor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successful,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weighed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heavily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mindâ€”an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unease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had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growing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months.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changed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since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first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stepped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office.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longer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about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serving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people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about </a:t>
            </a:r>
            <a:r>
              <a:rPr b="0" lang="en-US" sz="1200" spc="-1" strike="noStrike">
                <a:latin typeface="Roboto"/>
              </a:rPr>
              <a:t>maintaining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power,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pleasing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special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interests,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surviving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venomous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attacks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opposing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parties.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once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felt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deep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sense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purpose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public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service,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now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disillusioned.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pushed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back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from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desk,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rubbing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temples.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wife,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Emma,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peeked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through</a:t>
            </a:r>
            <a:r>
              <a:rPr b="0" lang="en-US" sz="1200" spc="-26" strike="noStrike">
                <a:latin typeface="Roboto"/>
              </a:rPr>
              <a:t> the </a:t>
            </a:r>
            <a:r>
              <a:rPr b="0" lang="en-US" sz="1200" spc="-12" strike="noStrike">
                <a:latin typeface="Roboto"/>
              </a:rPr>
              <a:t>door,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worried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look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eyes.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haven't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eaten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since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breakfast.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Come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table,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urged,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voice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soft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firm.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smiled </a:t>
            </a:r>
            <a:r>
              <a:rPr b="0" lang="en-US" sz="1200" spc="-1" strike="noStrike">
                <a:latin typeface="Roboto"/>
              </a:rPr>
              <a:t>faintly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nodded,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before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could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stand,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phone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buzzed.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Another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call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from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manager,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doubt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pushing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21" strike="noStrike">
                <a:latin typeface="Roboto"/>
              </a:rPr>
              <a:t>more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meetings,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more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speeches,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fundraising.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ignored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changing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couldn't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ignore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longer.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21" strike="noStrike">
                <a:latin typeface="Roboto"/>
              </a:rPr>
              <a:t>that</a:t>
            </a:r>
            <a:endParaRPr b="0" lang="en-US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495360" y="738360"/>
            <a:ext cx="9692280" cy="6979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1600" bIns="0">
            <a:spAutoFit/>
          </a:bodyPr>
          <a:p>
            <a:pPr marL="12600">
              <a:lnSpc>
                <a:spcPts val="1409"/>
              </a:lnSpc>
              <a:spcBef>
                <a:spcPts val="170"/>
              </a:spcBef>
            </a:pPr>
            <a:r>
              <a:rPr b="0" lang="en-US" sz="1200" spc="-1" strike="noStrike">
                <a:latin typeface="Roboto"/>
              </a:rPr>
              <a:t>once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drove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fading.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night,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after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quiet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dinner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Emma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their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teenage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daughter,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Rachel,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back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porch,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looking </a:t>
            </a:r>
            <a:r>
              <a:rPr b="0" lang="en-US" sz="1200" spc="-1" strike="noStrike">
                <a:latin typeface="Roboto"/>
              </a:rPr>
              <a:t>up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stars.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always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found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solace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vastness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night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sky,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tonight,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felt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different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couldn't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quite </a:t>
            </a:r>
            <a:r>
              <a:rPr b="0" lang="en-US" sz="1200" spc="-1" strike="noStrike">
                <a:latin typeface="Roboto"/>
              </a:rPr>
              <a:t>explain.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silence,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contemplating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whether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should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step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away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from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entirely,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felt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overwhelming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sensation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warmth </a:t>
            </a:r>
            <a:r>
              <a:rPr b="0" lang="en-US" sz="1200" spc="-1" strike="noStrike">
                <a:latin typeface="Roboto"/>
              </a:rPr>
              <a:t>wash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over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breath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hitched,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air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around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seemed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thrum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energy.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started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soft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whisper,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voice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wasn't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quite </a:t>
            </a:r>
            <a:r>
              <a:rPr b="0" lang="en-US" sz="1200" spc="-1" strike="noStrike">
                <a:latin typeface="Roboto"/>
              </a:rPr>
              <a:t>audible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seemed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resonate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deep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soul.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David,you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called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purpose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according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will.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Startled,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stood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abruptly,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heart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racing.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looked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around,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backyard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empty,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save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rustling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trees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distant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sounds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city.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shook</a:t>
            </a:r>
            <a:r>
              <a:rPr b="0" lang="en-US" sz="1200" spc="-26" strike="noStrike">
                <a:latin typeface="Roboto"/>
              </a:rPr>
              <a:t> his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head,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convincing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himself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exhaustion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overworked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mind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playing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tricks.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sensation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lingered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feeling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26" strike="noStrike">
                <a:latin typeface="Roboto"/>
              </a:rPr>
              <a:t> had </a:t>
            </a:r>
            <a:r>
              <a:rPr b="0" lang="en-US" sz="1200" spc="-1" strike="noStrike">
                <a:latin typeface="Roboto"/>
              </a:rPr>
              <a:t>shifted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universe,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somehow,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center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days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followed,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couldn't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shake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experience.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tried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throw </a:t>
            </a:r>
            <a:r>
              <a:rPr b="0" lang="en-US" sz="1200" spc="-1" strike="noStrike">
                <a:latin typeface="Roboto"/>
              </a:rPr>
              <a:t>himself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back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work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mayor,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every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time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did,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whisper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would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return,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subtle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first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growing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stronger.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Run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president.</a:t>
            </a:r>
            <a:r>
              <a:rPr b="0" lang="en-US" sz="1200" spc="-26" strike="noStrike">
                <a:latin typeface="Roboto"/>
              </a:rPr>
              <a:t> It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ridiculous,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course.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wasn't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national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figure.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powerful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allies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Washington,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big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donors,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national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media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coverage.</a:t>
            </a:r>
            <a:endParaRPr b="0" lang="en-US" sz="1200" spc="-1" strike="noStrike">
              <a:latin typeface="Arial"/>
            </a:endParaRPr>
          </a:p>
          <a:p>
            <a:pPr marL="12600">
              <a:lnSpc>
                <a:spcPts val="1315"/>
              </a:lnSpc>
            </a:pP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voice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relentless,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getting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harder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ignore.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afternoon,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Emma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their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kitchen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table,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finally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voiced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the</a:t>
            </a:r>
            <a:endParaRPr b="0" lang="en-US" sz="1200" spc="-1" strike="noStrike">
              <a:latin typeface="Arial"/>
            </a:endParaRPr>
          </a:p>
          <a:p>
            <a:pPr marL="12600">
              <a:lnSpc>
                <a:spcPts val="1409"/>
              </a:lnSpc>
              <a:spcBef>
                <a:spcPts val="34"/>
              </a:spcBef>
            </a:pPr>
            <a:r>
              <a:rPr b="0" lang="en-US" sz="1200" spc="-1" strike="noStrike">
                <a:latin typeface="Roboto"/>
              </a:rPr>
              <a:t>thoughts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haunting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I've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thinking,he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began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cautiously,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stirring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coffee.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if,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ran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president?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21" strike="noStrike">
                <a:latin typeface="Roboto"/>
              </a:rPr>
              <a:t>Emma </a:t>
            </a:r>
            <a:r>
              <a:rPr b="0" lang="en-US" sz="1200" spc="-1" strike="noStrike">
                <a:latin typeface="Roboto"/>
              </a:rPr>
              <a:t>blinked,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fork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paused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halfway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mouth.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stared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moment,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fork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down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gently.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where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coming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from? You've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never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wanted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part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world,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national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politics.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corrupt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group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people.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know,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interrupted,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running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through</a:t>
            </a:r>
            <a:r>
              <a:rPr b="0" lang="en-US" sz="1200" spc="-26" strike="noStrike">
                <a:latin typeface="Roboto"/>
              </a:rPr>
              <a:t> his </a:t>
            </a:r>
            <a:r>
              <a:rPr b="0" lang="en-US" sz="1200" spc="-1" strike="noStrike">
                <a:latin typeface="Roboto"/>
              </a:rPr>
              <a:t>graying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hair.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that's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exactly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should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run?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someone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outside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system,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someone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like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could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make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difference?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52" strike="noStrike">
                <a:latin typeface="Roboto"/>
              </a:rPr>
              <a:t>I </a:t>
            </a:r>
            <a:r>
              <a:rPr b="0" lang="en-US" sz="1200" spc="-1" strike="noStrike">
                <a:latin typeface="Roboto"/>
              </a:rPr>
              <a:t>keep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feeling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like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I'm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called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Emma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didn't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respond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immediately.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through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early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days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21" strike="noStrike">
                <a:latin typeface="Roboto"/>
              </a:rPr>
              <a:t>when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community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organizer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fighting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local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causes.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knew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heart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better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anyone,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knew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sincerity,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genuine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love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6" strike="noStrike">
                <a:latin typeface="Roboto"/>
              </a:rPr>
              <a:t> the </a:t>
            </a:r>
            <a:r>
              <a:rPr b="0" lang="en-US" sz="1200" spc="-1" strike="noStrike">
                <a:latin typeface="Roboto"/>
              </a:rPr>
              <a:t>people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served.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entirely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different.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Called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by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whom?,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asked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quietly.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hesitated.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never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one</a:t>
            </a:r>
            <a:r>
              <a:rPr b="0" lang="en-US" sz="1200" spc="-26" strike="noStrike">
                <a:latin typeface="Roboto"/>
              </a:rPr>
              <a:t> to </a:t>
            </a:r>
            <a:r>
              <a:rPr b="0" lang="en-US" sz="1200" spc="-1" strike="noStrike">
                <a:latin typeface="Roboto"/>
              </a:rPr>
              <a:t>speak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openly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about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faith.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personal,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carried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heart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rarely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discussed.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now,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couldn't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deny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don't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21" strike="noStrike">
                <a:latin typeface="Roboto"/>
              </a:rPr>
              <a:t>know </a:t>
            </a:r>
            <a:r>
              <a:rPr b="0" lang="en-US" sz="1200" spc="-1" strike="noStrike">
                <a:latin typeface="Roboto"/>
              </a:rPr>
              <a:t>how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explain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it,he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said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finally.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feel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like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like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calling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It's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ignore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anymore.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Emma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stared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her </a:t>
            </a:r>
            <a:r>
              <a:rPr b="0" lang="en-US" sz="1200" spc="-1" strike="noStrike">
                <a:latin typeface="Roboto"/>
              </a:rPr>
              <a:t>eyes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wide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concern.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After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short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silence,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reached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across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table,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taking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hers.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softly,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feel</a:t>
            </a:r>
            <a:r>
              <a:rPr b="0" lang="en-US" sz="1200" spc="-21" strike="noStrike">
                <a:latin typeface="Roboto"/>
              </a:rPr>
              <a:t> that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strongly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about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maybe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it's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need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won't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easy.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You'll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face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attacks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like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never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before.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media,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political </a:t>
            </a:r>
            <a:r>
              <a:rPr b="0" lang="en-US" sz="1200" spc="-1" strike="noStrike">
                <a:latin typeface="Roboto"/>
              </a:rPr>
              <a:t>machine.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know,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said,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squeezing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hand.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I'm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supposed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can't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let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fear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stop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must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fight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win.</a:t>
            </a:r>
            <a:r>
              <a:rPr b="0" lang="en-US" sz="1200" spc="-21" strike="noStrike">
                <a:latin typeface="Roboto"/>
              </a:rPr>
              <a:t> With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Emma's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reluctant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support,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began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speak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few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close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friends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political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advisors.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Most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incredulous,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dismissing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idea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an </a:t>
            </a:r>
            <a:r>
              <a:rPr b="0" lang="en-US" sz="1200" spc="-1" strike="noStrike">
                <a:latin typeface="Roboto"/>
              </a:rPr>
              <a:t>impossible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dream.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handful,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particularly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those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who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worked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local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government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seen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integrity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firsthand, </a:t>
            </a:r>
            <a:r>
              <a:rPr b="0" lang="en-US" sz="1200" spc="-1" strike="noStrike">
                <a:latin typeface="Roboto"/>
              </a:rPr>
              <a:t>encouraged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saw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nation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needed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honesty,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humility,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genuine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desire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serve.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official </a:t>
            </a:r>
            <a:r>
              <a:rPr b="0" lang="en-US" sz="1200" spc="-1" strike="noStrike">
                <a:latin typeface="Roboto"/>
              </a:rPr>
              <a:t>announcement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Walker's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candidacy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modest,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held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front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local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community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center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where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once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organized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first </a:t>
            </a:r>
            <a:r>
              <a:rPr b="0" lang="en-US" sz="1200" spc="-1" strike="noStrike">
                <a:latin typeface="Roboto"/>
              </a:rPr>
              <a:t>campaign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city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council.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press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turnout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small,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speech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short,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big-</a:t>
            </a:r>
            <a:r>
              <a:rPr b="0" lang="en-US" sz="1200" spc="-1" strike="noStrike">
                <a:latin typeface="Roboto"/>
              </a:rPr>
              <a:t>name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politicians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endorsing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But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happened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only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few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people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noticed.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weeks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went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David's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began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pick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up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unexpected </a:t>
            </a:r>
            <a:r>
              <a:rPr b="0" lang="en-US" sz="1200" spc="-1" strike="noStrike">
                <a:latin typeface="Roboto"/>
              </a:rPr>
              <a:t>momentum.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Grassroots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movements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sprang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up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seemingly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overnight,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volunteers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flooding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from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across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country.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Donations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trickled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in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from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billionaires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or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corporate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interests,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from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ordinary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people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who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believed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greater.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moved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forward,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quiet, </a:t>
            </a:r>
            <a:r>
              <a:rPr b="0" lang="en-US" sz="1200" spc="-1" strike="noStrike">
                <a:latin typeface="Roboto"/>
              </a:rPr>
              <a:t>persistent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feeling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divine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guidance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grew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stronger.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wasn't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future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held,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knew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certain: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following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the </a:t>
            </a:r>
            <a:r>
              <a:rPr b="0" lang="en-US" sz="1200" spc="-1" strike="noStrike">
                <a:latin typeface="Roboto"/>
              </a:rPr>
              <a:t>path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given.</a:t>
            </a:r>
            <a:endParaRPr b="0" lang="en-US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stomShape 1"/>
          <p:cNvSpPr/>
          <p:nvPr/>
        </p:nvSpPr>
        <p:spPr>
          <a:xfrm>
            <a:off x="495360" y="1528200"/>
            <a:ext cx="9685800" cy="591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b="0" lang="en-US" sz="1200" spc="-1" strike="noStrike">
                <a:latin typeface="Roboto"/>
              </a:rPr>
              <a:t>Chapter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2: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Rising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Against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21" strike="noStrike">
                <a:latin typeface="Roboto"/>
              </a:rPr>
              <a:t>Odds</a:t>
            </a:r>
            <a:endParaRPr b="0" lang="en-US" sz="12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324"/>
              </a:spcBef>
            </a:pPr>
            <a:endParaRPr b="0" lang="en-US" sz="1200" spc="-1" strike="noStrike">
              <a:latin typeface="Arial"/>
            </a:endParaRPr>
          </a:p>
          <a:p>
            <a:pPr marL="12600">
              <a:lnSpc>
                <a:spcPts val="1409"/>
              </a:lnSpc>
            </a:pP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Walker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stood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small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stage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high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school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gymnasium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Moines,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Iowa.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crowd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front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modest,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maybe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52" strike="noStrike">
                <a:latin typeface="Roboto"/>
              </a:rPr>
              <a:t>a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couple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hundred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people,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most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whom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probably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shown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up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curiosity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rather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genuine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support.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while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picking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up </a:t>
            </a:r>
            <a:r>
              <a:rPr b="0" lang="en-US" sz="1200" spc="-1" strike="noStrike">
                <a:latin typeface="Roboto"/>
              </a:rPr>
              <a:t>steam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certain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circles,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still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felt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like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small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ripple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vast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ocean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American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politics.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political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machine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behind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him,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corporate </a:t>
            </a:r>
            <a:r>
              <a:rPr b="0" lang="en-US" sz="1200" spc="-1" strike="noStrike">
                <a:latin typeface="Roboto"/>
              </a:rPr>
              <a:t>donors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funding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every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move,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media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darling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status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propelling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headlines.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establishment,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Walker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threat.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looked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over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crowd,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saw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gave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hope.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faces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staring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back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weren't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those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political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insiders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or </a:t>
            </a:r>
            <a:r>
              <a:rPr b="0" lang="en-US" sz="1200" spc="-1" strike="noStrike">
                <a:latin typeface="Roboto"/>
              </a:rPr>
              <a:t>party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loyalists.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regular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Americans: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farmers,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teachers,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small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business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owners,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young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college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students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all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drawn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by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something </a:t>
            </a:r>
            <a:r>
              <a:rPr b="0" lang="en-US" sz="1200" spc="-1" strike="noStrike">
                <a:latin typeface="Roboto"/>
              </a:rPr>
              <a:t>intangible.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message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unity,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integrity,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making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America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Great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Again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resonated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other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candidates'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empty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promises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didn't.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spoke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from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heart,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people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beginning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listen.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took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microphone,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nerves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began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settle.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had </a:t>
            </a:r>
            <a:r>
              <a:rPr b="0" lang="en-US" sz="1200" spc="-1" strike="noStrike">
                <a:latin typeface="Roboto"/>
              </a:rPr>
              <a:t>never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most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polished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speaker,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lacked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experience,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made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up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sincerity.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I'm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career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politician,David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began,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voice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clear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steady.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someone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spent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life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rubbing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shoulders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wealthy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powerful.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I'm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who </a:t>
            </a:r>
            <a:r>
              <a:rPr b="0" lang="en-US" sz="1200" spc="-1" strike="noStrike">
                <a:latin typeface="Roboto"/>
              </a:rPr>
              <a:t>believes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nation,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better,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must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better,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must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save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America.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spoke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about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corruption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infiltrated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every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level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government,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corrupt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intel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agencies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FBI,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disconnect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between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politicians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people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supposed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serve,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the</a:t>
            </a:r>
            <a:r>
              <a:rPr b="0" lang="en-US" sz="1200" spc="497" strike="noStrike">
                <a:latin typeface="Roboto"/>
              </a:rPr>
              <a:t>  </a:t>
            </a:r>
            <a:r>
              <a:rPr b="0" lang="en-US" sz="1200" spc="-1" strike="noStrike">
                <a:latin typeface="Roboto"/>
              </a:rPr>
              <a:t>deep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divisions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tearing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country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apart.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speech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about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problems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solutions,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real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solutions.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crowd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applauded,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though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wasn't thunderous.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could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feel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skepticism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room,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doubt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one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man,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without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backing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major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political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party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or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52" strike="noStrike">
                <a:latin typeface="Roboto"/>
              </a:rPr>
              <a:t>a </a:t>
            </a:r>
            <a:r>
              <a:rPr b="0" lang="en-US" sz="1200" spc="-1" strike="noStrike">
                <a:latin typeface="Roboto"/>
              </a:rPr>
              <a:t>fortune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pocket,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could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really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make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difference.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truthfully,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understood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doubt.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felt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too,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every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day.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knew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not </a:t>
            </a:r>
            <a:r>
              <a:rPr b="0" lang="en-US" sz="1200" spc="-1" strike="noStrike">
                <a:latin typeface="Roboto"/>
              </a:rPr>
              <a:t>alone.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would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fail.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After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event,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small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team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packed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up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quickly,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like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done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other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stops.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There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private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jets,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limousines.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staff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crammed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rented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van,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Emma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side,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Rachel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homework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laptop</a:t>
            </a:r>
            <a:r>
              <a:rPr b="0" lang="en-US" sz="1200" spc="-26" strike="noStrike">
                <a:latin typeface="Roboto"/>
              </a:rPr>
              <a:t> in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back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seat.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Good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speech,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Dad,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Rachel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said,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looking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up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briefly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from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screen.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think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really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through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them.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smiled, </a:t>
            </a:r>
            <a:r>
              <a:rPr b="0" lang="en-US" sz="1200" spc="-1" strike="noStrike">
                <a:latin typeface="Roboto"/>
              </a:rPr>
              <a:t>glancing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back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daughter.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hope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really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drove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through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quiet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streets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Moines,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David's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phone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buzzed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52" strike="noStrike">
                <a:latin typeface="Roboto"/>
              </a:rPr>
              <a:t>a </a:t>
            </a:r>
            <a:r>
              <a:rPr b="0" lang="en-US" sz="1200" spc="-1" strike="noStrike">
                <a:latin typeface="Roboto"/>
              </a:rPr>
              <a:t>notification.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alert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from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few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national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news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outlets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bothered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cover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headline,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*Longshot </a:t>
            </a:r>
            <a:r>
              <a:rPr b="0" lang="en-US" sz="1200" spc="-1" strike="noStrike">
                <a:latin typeface="Roboto"/>
              </a:rPr>
              <a:t>Candidate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Walker: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Fool's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Errand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Delusional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Crusade?*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article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went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mock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David's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lack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funding,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absence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from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national </a:t>
            </a:r>
            <a:r>
              <a:rPr b="0" lang="en-US" sz="1200" spc="-1" strike="noStrike">
                <a:latin typeface="Roboto"/>
              </a:rPr>
              <a:t>political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stage,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apparent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belief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could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Make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america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Great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Again.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ruthless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dripping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condescension,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kind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of </a:t>
            </a:r>
            <a:r>
              <a:rPr b="0" lang="en-US" sz="1200" spc="-12" strike="noStrike">
                <a:latin typeface="Roboto"/>
              </a:rPr>
              <a:t>coverage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could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sink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before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ground.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put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phone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down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leaned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back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against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seat.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He </a:t>
            </a:r>
            <a:r>
              <a:rPr b="0" lang="en-US" sz="1200" spc="-1" strike="noStrike">
                <a:latin typeface="Roboto"/>
              </a:rPr>
              <a:t>knew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media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would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come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sooner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later,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cruelty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still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stung.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They'll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never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take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seriously,Emma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said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softly,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if </a:t>
            </a:r>
            <a:r>
              <a:rPr b="0" lang="en-US" sz="1200" spc="-1" strike="noStrike">
                <a:latin typeface="Roboto"/>
              </a:rPr>
              <a:t>reading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thoughts.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until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have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know,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replied.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doesn't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make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easier.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days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went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David's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campaign </a:t>
            </a:r>
            <a:r>
              <a:rPr b="0" lang="en-US" sz="1200" spc="-1" strike="noStrike">
                <a:latin typeface="Roboto"/>
              </a:rPr>
              <a:t>continued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struggle.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up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against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candidates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vast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chests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decades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experience.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advisors,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consultants,</a:t>
            </a:r>
            <a:r>
              <a:rPr b="0" lang="en-US" sz="1200" spc="-26" strike="noStrike">
                <a:latin typeface="Roboto"/>
              </a:rPr>
              <a:t> and</a:t>
            </a:r>
            <a:endParaRPr b="0" lang="en-US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495360" y="738360"/>
            <a:ext cx="9698040" cy="6966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1600" bIns="0">
            <a:spAutoFit/>
          </a:bodyPr>
          <a:p>
            <a:pPr marL="12600">
              <a:lnSpc>
                <a:spcPts val="1409"/>
              </a:lnSpc>
              <a:spcBef>
                <a:spcPts val="170"/>
              </a:spcBef>
            </a:pPr>
            <a:r>
              <a:rPr b="0" lang="en-US" sz="1200" spc="-12" strike="noStrike">
                <a:latin typeface="Roboto"/>
              </a:rPr>
              <a:t>strategists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who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knew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every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trick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book.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could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flood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airwaves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ads,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hold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extravagant fundraisers,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sway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powerful endorsements.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contrast,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David's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shoestring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operation,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held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together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few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dedicated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staffers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sheer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willpower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of </a:t>
            </a:r>
            <a:r>
              <a:rPr b="0" lang="en-US" sz="1200" spc="-1" strike="noStrike">
                <a:latin typeface="Roboto"/>
              </a:rPr>
              <a:t>its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volunteers.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yet,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happening.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Slowly,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quietly,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message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spreading.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town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halls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rallies,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people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who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21" strike="noStrike">
                <a:latin typeface="Roboto"/>
              </a:rPr>
              <a:t>once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apathetic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started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showing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up.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because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promised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return,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because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believed</a:t>
            </a:r>
            <a:r>
              <a:rPr b="0" lang="en-US" sz="1200" spc="-26" strike="noStrike">
                <a:latin typeface="Roboto"/>
              </a:rPr>
              <a:t> in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bigger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themselves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message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rang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true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them.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first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miracle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occurred.</a:t>
            </a:r>
            <a:endParaRPr b="0" lang="en-US" sz="1200" spc="-1" strike="noStrike">
              <a:latin typeface="Arial"/>
            </a:endParaRPr>
          </a:p>
          <a:p>
            <a:pPr marL="12600">
              <a:lnSpc>
                <a:spcPts val="1329"/>
              </a:lnSpc>
            </a:pP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speaking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outdoor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rally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Midwest,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time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Ohio,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when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weather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took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sudden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turn.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Dark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clouds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gathered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overhead,</a:t>
            </a:r>
            <a:endParaRPr b="0" lang="en-US" sz="1200" spc="-1" strike="noStrike">
              <a:latin typeface="Arial"/>
            </a:endParaRPr>
          </a:p>
          <a:p>
            <a:pPr marL="12600">
              <a:lnSpc>
                <a:spcPts val="1409"/>
              </a:lnSpc>
              <a:spcBef>
                <a:spcPts val="54"/>
              </a:spcBef>
            </a:pP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minutes,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sky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opened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up.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Rain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poured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down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sheets,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sending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people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scrambling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cover.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small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team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up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tent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on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edge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field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emergencies,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David's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manager,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Mark,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urged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cut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speech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short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get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under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shelter.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David </a:t>
            </a:r>
            <a:r>
              <a:rPr b="0" lang="en-US" sz="1200" spc="-1" strike="noStrike">
                <a:latin typeface="Roboto"/>
              </a:rPr>
              <a:t>knew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should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continue.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I'm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staying,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said,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voice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calm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firm.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Mark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looked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disbelief.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What?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can't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serious.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It's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52" strike="noStrike">
                <a:latin typeface="Roboto"/>
              </a:rPr>
              <a:t>a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storm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here!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stepped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edge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stage,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letting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rain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soak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through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clothes,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raised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silence.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crowd,</a:t>
            </a:r>
            <a:r>
              <a:rPr b="0" lang="en-US" sz="1200" spc="-26" strike="noStrike">
                <a:latin typeface="Roboto"/>
              </a:rPr>
              <a:t> now </a:t>
            </a:r>
            <a:r>
              <a:rPr b="0" lang="en-US" sz="1200" spc="-1" strike="noStrike">
                <a:latin typeface="Roboto"/>
              </a:rPr>
              <a:t>half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size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stopped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fleeing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turned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toward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unsure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Many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already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left,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stood,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transfixed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the </a:t>
            </a:r>
            <a:r>
              <a:rPr b="0" lang="en-US" sz="1200" spc="-1" strike="noStrike">
                <a:latin typeface="Roboto"/>
              </a:rPr>
              <a:t>sight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refusing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retreat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face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storm.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I'm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staying,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repeated,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time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crowd.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I'll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do. </a:t>
            </a:r>
            <a:r>
              <a:rPr b="0" lang="en-US" sz="1200" spc="-1" strike="noStrike">
                <a:latin typeface="Roboto"/>
              </a:rPr>
              <a:t>Because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have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promised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run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when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things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get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tough,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abandon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fight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because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it's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hard.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you'll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stand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I'll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keep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fighting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won't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melt.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rain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continued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pour,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moved.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Then,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almost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response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David's </a:t>
            </a:r>
            <a:r>
              <a:rPr b="0" lang="en-US" sz="1200" spc="-1" strike="noStrike">
                <a:latin typeface="Roboto"/>
              </a:rPr>
              <a:t>words,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incredible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happened.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rain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around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seemed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shift.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While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still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fell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heavily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around,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suddenly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slowed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21" strike="noStrike">
                <a:latin typeface="Roboto"/>
              </a:rPr>
              <a:t>area </a:t>
            </a:r>
            <a:r>
              <a:rPr b="0" lang="en-US" sz="1200" spc="-1" strike="noStrike">
                <a:latin typeface="Roboto"/>
              </a:rPr>
              <a:t>directly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above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stage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where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stood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where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crowd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standing.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crowd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gasped.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Others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whispered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another, </a:t>
            </a:r>
            <a:r>
              <a:rPr b="0" lang="en-US" sz="1200" spc="-1" strike="noStrike">
                <a:latin typeface="Roboto"/>
              </a:rPr>
              <a:t>unsure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seeing.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downpour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continued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around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perimeter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field,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where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stood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crowd,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21" strike="noStrike">
                <a:latin typeface="Roboto"/>
              </a:rPr>
              <a:t>rain </a:t>
            </a:r>
            <a:r>
              <a:rPr b="0" lang="en-US" sz="1200" spc="-1" strike="noStrike">
                <a:latin typeface="Roboto"/>
              </a:rPr>
              <a:t>lessened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soft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drizzle.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David's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heart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pounded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continued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speech,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unsure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what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happening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feeling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unshakable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calm.</a:t>
            </a:r>
            <a:endParaRPr b="0" lang="en-US" sz="1200" spc="-1" strike="noStrike">
              <a:latin typeface="Arial"/>
            </a:endParaRPr>
          </a:p>
          <a:p>
            <a:pPr marL="12600">
              <a:lnSpc>
                <a:spcPts val="1304"/>
              </a:lnSpc>
            </a:pP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rain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around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crowd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grew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softer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softer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until,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miraculously,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stopped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entirely.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event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spread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quickly.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Videos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21" strike="noStrike">
                <a:latin typeface="Roboto"/>
              </a:rPr>
              <a:t>went</a:t>
            </a:r>
            <a:endParaRPr b="0" lang="en-US" sz="1200" spc="-1" strike="noStrike">
              <a:latin typeface="Arial"/>
            </a:endParaRPr>
          </a:p>
          <a:p>
            <a:pPr marL="12600">
              <a:lnSpc>
                <a:spcPts val="1409"/>
              </a:lnSpc>
              <a:spcBef>
                <a:spcPts val="54"/>
              </a:spcBef>
            </a:pPr>
            <a:r>
              <a:rPr b="0" lang="en-US" sz="1200" spc="-1" strike="noStrike">
                <a:latin typeface="Roboto"/>
              </a:rPr>
              <a:t>viral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social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media,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showing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rainstorm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surrounding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David's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rally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leaving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crowd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mostly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untouched.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News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outlets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began </a:t>
            </a:r>
            <a:r>
              <a:rPr b="0" lang="en-US" sz="1200" spc="-1" strike="noStrike">
                <a:latin typeface="Roboto"/>
              </a:rPr>
              <a:t>covering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story,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though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many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skepticism,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attributing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phenomenon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fluke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weather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sheer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coincidence.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for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those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there,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sign.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David's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experienced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sudden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surge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support.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social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media </a:t>
            </a:r>
            <a:r>
              <a:rPr b="0" lang="en-US" sz="1200" spc="-1" strike="noStrike">
                <a:latin typeface="Roboto"/>
              </a:rPr>
              <a:t>followers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multiplied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overnight,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donations,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though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still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small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comparison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rivals,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began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pouring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Grassroots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movements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sprouted </a:t>
            </a:r>
            <a:r>
              <a:rPr b="0" lang="en-US" sz="1200" spc="-1" strike="noStrike">
                <a:latin typeface="Roboto"/>
              </a:rPr>
              <a:t>up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key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battleground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states,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volunteers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started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organizing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their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own,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without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paid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staff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consultants.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believed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in </a:t>
            </a:r>
            <a:r>
              <a:rPr b="0" lang="en-US" sz="1200" spc="-1" strike="noStrike">
                <a:latin typeface="Roboto"/>
              </a:rPr>
              <a:t>David,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because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message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because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sensed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extraordinary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happening.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catalyst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campaign </a:t>
            </a:r>
            <a:r>
              <a:rPr b="0" lang="en-US" sz="1200" spc="-1" strike="noStrike">
                <a:latin typeface="Roboto"/>
              </a:rPr>
              <a:t>needed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attention.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provided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God.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newfound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attention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new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challenges.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Rival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candidates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began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take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him </a:t>
            </a:r>
            <a:r>
              <a:rPr b="0" lang="en-US" sz="1200" spc="-12" strike="noStrike">
                <a:latin typeface="Roboto"/>
              </a:rPr>
              <a:t>seriously,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attacks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followed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swiftly.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Opposing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ads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framed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unhinged,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claiming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talk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divine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intervention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was </a:t>
            </a:r>
            <a:r>
              <a:rPr b="0" lang="en-US" sz="1200" spc="-12" strike="noStrike">
                <a:latin typeface="Roboto"/>
              </a:rPr>
              <a:t>dangerous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12" strike="noStrike">
                <a:latin typeface="Roboto"/>
              </a:rPr>
              <a:t> irresponsible.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Pundits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cable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news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labeled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fanatic,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man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out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touch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reality.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tried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focused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his </a:t>
            </a:r>
            <a:r>
              <a:rPr b="0" lang="en-US" sz="1200" spc="-1" strike="noStrike">
                <a:latin typeface="Roboto"/>
              </a:rPr>
              <a:t>message,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pressure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immense.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Every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day,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seemed,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there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another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piece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or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another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commentator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mocking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growing </a:t>
            </a:r>
            <a:r>
              <a:rPr b="0" lang="en-US" sz="1200" spc="-1" strike="noStrike">
                <a:latin typeface="Roboto"/>
              </a:rPr>
              <a:t>popularity.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Even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supporters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began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waver,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wondering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if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message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Making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America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Great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Again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could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survive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brutal, </a:t>
            </a:r>
            <a:r>
              <a:rPr b="0" lang="en-US" sz="1200" spc="-1" strike="noStrike">
                <a:latin typeface="Roboto"/>
              </a:rPr>
              <a:t>cutthroat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world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national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politics.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Still,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pressed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sensation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divine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guidance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first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called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run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grew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stronger,</a:t>
            </a:r>
            <a:r>
              <a:rPr b="0" lang="en-US" sz="1200" spc="-21" strike="noStrike">
                <a:latin typeface="Roboto"/>
              </a:rPr>
              <a:t> more </a:t>
            </a:r>
            <a:r>
              <a:rPr b="0" lang="en-US" sz="1200" spc="-1" strike="noStrike">
                <a:latin typeface="Roboto"/>
              </a:rPr>
              <a:t>insistent.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knowing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future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held.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truly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believed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wasn't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running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race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alone.</a:t>
            </a:r>
            <a:endParaRPr b="0" lang="en-US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CustomShape 1"/>
          <p:cNvSpPr/>
          <p:nvPr/>
        </p:nvSpPr>
        <p:spPr>
          <a:xfrm>
            <a:off x="495360" y="1285920"/>
            <a:ext cx="9699120" cy="6091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b="0" lang="en-US" sz="1200" spc="-1" strike="noStrike">
                <a:latin typeface="Roboto"/>
              </a:rPr>
              <a:t>Chapter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3: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Challenges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from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Within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Without</a:t>
            </a:r>
            <a:endParaRPr b="0" lang="en-US" sz="12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321"/>
              </a:spcBef>
            </a:pPr>
            <a:endParaRPr b="0" lang="en-US" sz="1200" spc="-1" strike="noStrike">
              <a:latin typeface="Arial"/>
            </a:endParaRPr>
          </a:p>
          <a:p>
            <a:pPr marL="12600">
              <a:lnSpc>
                <a:spcPts val="1409"/>
              </a:lnSpc>
            </a:pP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office,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rhythmic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clatter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keyboards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filling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air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around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staff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worked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tirelessly,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sifting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through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polling </a:t>
            </a:r>
            <a:r>
              <a:rPr b="0" lang="en-US" sz="1200" spc="-1" strike="noStrike">
                <a:latin typeface="Roboto"/>
              </a:rPr>
              <a:t>data,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planning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upcoming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events,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strategizing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next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debate.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Despite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growing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momentum,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couldn't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shake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tension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21" strike="noStrike">
                <a:latin typeface="Roboto"/>
              </a:rPr>
              <a:t>that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creeping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up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gone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from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longshot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contender,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success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unexpected </a:t>
            </a:r>
            <a:r>
              <a:rPr b="0" lang="en-US" sz="1200" spc="-1" strike="noStrike">
                <a:latin typeface="Roboto"/>
              </a:rPr>
              <a:t>dangers.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looked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up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wall-</a:t>
            </a:r>
            <a:r>
              <a:rPr b="0" lang="en-US" sz="1200" spc="-1" strike="noStrike">
                <a:latin typeface="Roboto"/>
              </a:rPr>
              <a:t>mounted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television.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screen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filled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pundits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discussing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latest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round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attacks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aimed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Words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like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delusional,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inexperienced,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fanatic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plastered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across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bottom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screen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bold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letters.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media,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which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had </a:t>
            </a:r>
            <a:r>
              <a:rPr b="0" lang="en-US" sz="1200" spc="-1" strike="noStrike">
                <a:latin typeface="Roboto"/>
              </a:rPr>
              <a:t>mostly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ignored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early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days,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made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their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favorite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target.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because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threat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the </a:t>
            </a:r>
            <a:r>
              <a:rPr b="0" lang="en-US" sz="1200" spc="-1" strike="noStrike">
                <a:latin typeface="Roboto"/>
              </a:rPr>
              <a:t>establishment.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Walker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thinks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he's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chosen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save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America!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commentator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sneered.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our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come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delusions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divine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grandeur?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Another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panelist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laughed.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He's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good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ideas,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he's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equipped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handle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national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stage.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It's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almost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laughable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think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could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president.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sighed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rubbed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forehead.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always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known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entering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national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arena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would </a:t>
            </a:r>
            <a:r>
              <a:rPr b="0" lang="en-US" sz="1200" spc="-1" strike="noStrike">
                <a:latin typeface="Roboto"/>
              </a:rPr>
              <a:t>expose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criticism,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level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vitriol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wearing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down.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These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attacks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weren't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political;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personal,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questioning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his </a:t>
            </a:r>
            <a:r>
              <a:rPr b="0" lang="en-US" sz="1200" spc="-1" strike="noStrike">
                <a:latin typeface="Roboto"/>
              </a:rPr>
              <a:t>very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sanity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faith.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manager,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Mark,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appeared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office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door.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need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tone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serious,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usual. </a:t>
            </a:r>
            <a:r>
              <a:rPr b="0" lang="en-US" sz="1200" spc="-1" strike="noStrike">
                <a:latin typeface="Roboto"/>
              </a:rPr>
              <a:t>Mark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handed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tablet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article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posted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online.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headline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read: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Leaked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Emails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Expose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Walker's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Financial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Ties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to </a:t>
            </a:r>
            <a:r>
              <a:rPr b="0" lang="en-US" sz="1200" spc="-1" strike="noStrike">
                <a:latin typeface="Roboto"/>
              </a:rPr>
              <a:t>Radical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Groups.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stared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screen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disbelief.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What?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completely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fabricated.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knew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intel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agencies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proxy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trying</a:t>
            </a:r>
            <a:r>
              <a:rPr b="0" lang="en-US" sz="1200" spc="-26" strike="noStrike">
                <a:latin typeface="Roboto"/>
              </a:rPr>
              <a:t> to </a:t>
            </a:r>
            <a:r>
              <a:rPr b="0" lang="en-US" sz="1200" spc="-1" strike="noStrike">
                <a:latin typeface="Roboto"/>
              </a:rPr>
              <a:t>subvert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every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day.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also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knew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alone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faith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would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intervene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It's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there now,Mark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grimly.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they've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spreading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like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wildfire.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timing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perfect.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days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before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primary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debate.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Deepstate </a:t>
            </a:r>
            <a:r>
              <a:rPr b="0" lang="en-US" sz="1200" spc="-1" strike="noStrike">
                <a:latin typeface="Roboto"/>
              </a:rPr>
              <a:t>deception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work.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felt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weight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attack.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Whoever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behind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knew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exactly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how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weaken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worked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his </a:t>
            </a:r>
            <a:r>
              <a:rPr b="0" lang="en-US" sz="1200" spc="-1" strike="noStrike">
                <a:latin typeface="Roboto"/>
              </a:rPr>
              <a:t>entire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career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remain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above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corruption,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now,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fabricated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intel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agency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scandal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threatened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derail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everything.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leak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21" strike="noStrike">
                <a:latin typeface="Roboto"/>
              </a:rPr>
              <a:t>been </a:t>
            </a:r>
            <a:r>
              <a:rPr b="0" lang="en-US" sz="1200" spc="-12" strike="noStrike">
                <a:latin typeface="Roboto"/>
              </a:rPr>
              <a:t>orchestrated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powerful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forces,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knew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deep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down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opponents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wouldn't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stop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here.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think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behind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this?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David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asked,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voice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tight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frustration.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Mark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shook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head.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It's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hard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say.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could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political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opponents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or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paused,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looking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at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uncertainty.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intel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agencies.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These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kinds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hits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carefully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crafted,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careful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simple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smear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job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by</a:t>
            </a:r>
            <a:r>
              <a:rPr b="0" lang="en-US" sz="1200" spc="-26" strike="noStrike">
                <a:latin typeface="Roboto"/>
              </a:rPr>
              <a:t> one</a:t>
            </a:r>
            <a:r>
              <a:rPr b="0" lang="en-US" sz="1200" spc="497" strike="noStrike">
                <a:latin typeface="Roboto"/>
              </a:rPr>
              <a:t>  </a:t>
            </a:r>
            <a:r>
              <a:rPr b="0" lang="en-US" sz="1200" spc="-1" strike="noStrike">
                <a:latin typeface="Roboto"/>
              </a:rPr>
              <a:t>candidate.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think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it's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coming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from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people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much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influence.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deep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state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intel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agencies.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leaned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back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chair,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had </a:t>
            </a:r>
            <a:r>
              <a:rPr b="0" lang="en-US" sz="1200" spc="-1" strike="noStrike">
                <a:latin typeface="Roboto"/>
              </a:rPr>
              <a:t>anticipated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attacks,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darker,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coordinated.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knew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about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machine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Washington,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15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intel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agencies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along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network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wealthy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elites,corporations,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12" strike="noStrike">
                <a:latin typeface="Roboto"/>
              </a:rPr>
              <a:t> entrenched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political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forces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operated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behind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scenes,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ensuring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only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those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21" strike="noStrike">
                <a:latin typeface="Roboto"/>
              </a:rPr>
              <a:t>they </a:t>
            </a:r>
            <a:r>
              <a:rPr b="0" lang="en-US" sz="1200" spc="-12" strike="noStrike">
                <a:latin typeface="Roboto"/>
              </a:rPr>
              <a:t>approved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could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rise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power.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knock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door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interrupted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thoughts.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Emma,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wife,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walked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Rachel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trailing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behind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her.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saw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news,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Emma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said,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sitting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beside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okay?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nodded,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though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weight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accusation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pressed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heavily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I'm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fine.</a:t>
            </a:r>
            <a:r>
              <a:rPr b="0" lang="en-US" sz="1200" spc="-26" strike="noStrike">
                <a:latin typeface="Roboto"/>
              </a:rPr>
              <a:t> But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Rachel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quietly,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watching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father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worried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eyes.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Dad,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you're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fight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right?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You're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let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them</a:t>
            </a:r>
            <a:r>
              <a:rPr b="0" lang="en-US" sz="1200" spc="-26" strike="noStrike">
                <a:latin typeface="Roboto"/>
              </a:rPr>
              <a:t> lie </a:t>
            </a:r>
            <a:r>
              <a:rPr b="0" lang="en-US" sz="1200" spc="-1" strike="noStrike">
                <a:latin typeface="Roboto"/>
              </a:rPr>
              <a:t>about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smiled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determination.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daughter,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despite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youth,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inherited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sense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justice.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course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will.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these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kinds</a:t>
            </a:r>
            <a:endParaRPr b="0" lang="en-US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495360" y="738360"/>
            <a:ext cx="9685440" cy="6973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1600" bIns="0">
            <a:spAutoFit/>
          </a:bodyPr>
          <a:p>
            <a:pPr marL="12600">
              <a:lnSpc>
                <a:spcPts val="1409"/>
              </a:lnSpc>
              <a:spcBef>
                <a:spcPts val="170"/>
              </a:spcBef>
            </a:pP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lies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have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sticking,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when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they're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disproven.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fake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news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media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keeps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repeating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lies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over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over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though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facts disprove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manufactured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stories.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fake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national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news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media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works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FBI,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intel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agencies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others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propagate</a:t>
            </a:r>
            <a:r>
              <a:rPr b="0" lang="en-US" sz="1200" spc="-21" strike="noStrike">
                <a:latin typeface="Roboto"/>
              </a:rPr>
              <a:t> fake </a:t>
            </a:r>
            <a:r>
              <a:rPr b="0" lang="en-US" sz="1200" spc="-1" strike="noStrike">
                <a:latin typeface="Roboto"/>
              </a:rPr>
              <a:t>news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purposes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keep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corrupt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politicians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power.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Emma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placed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david's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shoulder.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You've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always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campaign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isn't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about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back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down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now,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message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does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people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believe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you?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looked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wife's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eyes, </a:t>
            </a:r>
            <a:r>
              <a:rPr b="0" lang="en-US" sz="1200" spc="-1" strike="noStrike">
                <a:latin typeface="Roboto"/>
              </a:rPr>
              <a:t>feeling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quiet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strength.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right.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Backing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down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wasn't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option,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now,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21" strike="noStrike">
                <a:latin typeface="Roboto"/>
              </a:rPr>
              <a:t>ever,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many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placed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their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hopes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his </a:t>
            </a:r>
            <a:r>
              <a:rPr b="0" lang="en-US" sz="1200" spc="-1" strike="noStrike">
                <a:latin typeface="Roboto"/>
              </a:rPr>
              <a:t>message.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Later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evening,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after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team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left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office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building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fallen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exhausted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silence,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alone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desk.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lights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city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blinked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outside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window.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room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cloaked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stillness.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felt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presence,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same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him </a:t>
            </a:r>
            <a:r>
              <a:rPr b="0" lang="en-US" sz="1200" spc="-1" strike="noStrike">
                <a:latin typeface="Roboto"/>
              </a:rPr>
              <a:t>since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start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journey.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quiet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still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voice,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divine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assurance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alone.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Closing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eyes,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whispered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prayer,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asking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for </a:t>
            </a:r>
            <a:r>
              <a:rPr b="0" lang="en-US" sz="1200" spc="-1" strike="noStrike">
                <a:latin typeface="Roboto"/>
              </a:rPr>
              <a:t>guidance.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done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everything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power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run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based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truth,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integrity,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service.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trust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stayed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true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to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path,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things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would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work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out.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getting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harder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silence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voice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doubt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head,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told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fight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too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big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forces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aligned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against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powerful.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Suddenly,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phone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buzzed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desk,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jarring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thoughts.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6" strike="noStrike">
                <a:latin typeface="Roboto"/>
              </a:rPr>
              <a:t> was </a:t>
            </a:r>
            <a:r>
              <a:rPr b="0" lang="en-US" sz="1200" spc="-1" strike="noStrike">
                <a:latin typeface="Roboto"/>
              </a:rPr>
              <a:t>Mark.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You're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want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this,Mark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said,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voice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urgent.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Turn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news.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flipped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television,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heart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sank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6" strike="noStrike">
                <a:latin typeface="Roboto"/>
              </a:rPr>
              <a:t> he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Mark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talking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about.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screen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showed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breaking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news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report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about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group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whistleblowers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coming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forward,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accusing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David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using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position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mayor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funnel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money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illegally.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accusations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thin,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explosive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enough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21" strike="noStrike">
                <a:latin typeface="Roboto"/>
              </a:rPr>
              <a:t>make </a:t>
            </a:r>
            <a:r>
              <a:rPr b="0" lang="en-US" sz="1200" spc="-1" strike="noStrike">
                <a:latin typeface="Roboto"/>
              </a:rPr>
              <a:t>headlines.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second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major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scandal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Walker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week,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news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anchor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said.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sources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telling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an </a:t>
            </a:r>
            <a:r>
              <a:rPr b="0" lang="en-US" sz="1200" spc="-12" strike="noStrike">
                <a:latin typeface="Roboto"/>
              </a:rPr>
              <a:t>official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investigation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could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underway.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Walker's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run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president?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sank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chair,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weight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situation crashing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down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attacks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escalating.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enemies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trying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drown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sea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lies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scandal,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knowing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hit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hard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enough,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people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would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stop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caring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about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truth.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next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morning,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David's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team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emergency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strategy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session.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mood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room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tense.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Most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advisors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looked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grim,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defeated.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Here's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reality,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Mark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said,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addressing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team.</a:t>
            </a:r>
            <a:endParaRPr b="0" lang="en-US" sz="1200" spc="-1" strike="noStrike">
              <a:latin typeface="Arial"/>
            </a:endParaRPr>
          </a:p>
          <a:p>
            <a:pPr marL="12600">
              <a:lnSpc>
                <a:spcPts val="1281"/>
              </a:lnSpc>
            </a:pPr>
            <a:r>
              <a:rPr b="0" lang="en-US" sz="1200" spc="-1" strike="noStrike">
                <a:latin typeface="Roboto"/>
              </a:rPr>
              <a:t>These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attacks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coordinated.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can't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fight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them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facts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alone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because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they're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counting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damage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done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before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</a:t>
            </a:r>
            <a:r>
              <a:rPr b="0" lang="en-US" sz="1200" spc="-26" strike="noStrike">
                <a:latin typeface="Roboto"/>
              </a:rPr>
              <a:t> can</a:t>
            </a:r>
            <a:endParaRPr b="0" lang="en-US" sz="1200" spc="-1" strike="noStrike">
              <a:latin typeface="Arial"/>
            </a:endParaRPr>
          </a:p>
          <a:p>
            <a:pPr marL="12600">
              <a:lnSpc>
                <a:spcPts val="1409"/>
              </a:lnSpc>
              <a:spcBef>
                <a:spcPts val="54"/>
              </a:spcBef>
            </a:pPr>
            <a:r>
              <a:rPr b="0" lang="en-US" sz="1200" spc="-12" strike="noStrike">
                <a:latin typeface="Roboto"/>
              </a:rPr>
              <a:t>disprove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anything.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listened,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feeling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stress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building.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suggesting?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pivot,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Mark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continued.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offensive. </a:t>
            </a:r>
            <a:r>
              <a:rPr b="0" lang="en-US" sz="1200" spc="-1" strike="noStrike">
                <a:latin typeface="Roboto"/>
              </a:rPr>
              <a:t>Bring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attention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corruption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our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opponents.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Show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people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smear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elite.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shook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head. </a:t>
            </a:r>
            <a:r>
              <a:rPr b="0" lang="en-US" sz="1200" spc="-1" strike="noStrike">
                <a:latin typeface="Roboto"/>
              </a:rPr>
              <a:t>No.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That's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exactly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want,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another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mudslinging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match.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That's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I'm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race.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focused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issues,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21" strike="noStrike">
                <a:latin typeface="Roboto"/>
              </a:rPr>
              <a:t> what </a:t>
            </a:r>
            <a:r>
              <a:rPr b="0" lang="en-US" sz="1200" spc="-1" strike="noStrike">
                <a:latin typeface="Roboto"/>
              </a:rPr>
              <a:t>matters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people.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advisors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interjected.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can't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play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game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our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hands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tied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behind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our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backs.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remained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firm.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couldn't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abandon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principles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because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things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gotten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difficult.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started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bring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about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change,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play</a:t>
            </a:r>
            <a:r>
              <a:rPr b="0" lang="en-US" sz="1200" spc="-21" strike="noStrike">
                <a:latin typeface="Roboto"/>
              </a:rPr>
              <a:t> into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same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divisive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tactics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poisoned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process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years.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Still,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internal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pressure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mounted.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closest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allies,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people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worked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years,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began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question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whether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could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survive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onslaught.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weren't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doubting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campaign,</a:t>
            </a:r>
            <a:r>
              <a:rPr b="0" lang="en-US" sz="1200" spc="-21" strike="noStrike">
                <a:latin typeface="Roboto"/>
              </a:rPr>
              <a:t> they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doubting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night,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after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particularly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grueling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damage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control,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found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himself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sitting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alone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office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again.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The </a:t>
            </a:r>
            <a:r>
              <a:rPr b="0" lang="en-US" sz="1200" spc="-1" strike="noStrike">
                <a:latin typeface="Roboto"/>
              </a:rPr>
              <a:t>building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quiet,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outside,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world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raging.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phone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buzzed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incessantly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updates,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emails,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messages.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grown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weary </a:t>
            </a:r>
            <a:r>
              <a:rPr b="0" lang="en-US" sz="1200" spc="-1" strike="noStrike">
                <a:latin typeface="Roboto"/>
              </a:rPr>
              <a:t>mentally,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emotionally,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spiritually.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own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faith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himself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faltering.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vision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dream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after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fallen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asleep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office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chair.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started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subtly,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room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growing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unnaturally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quiet.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blinked,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thinking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exhaustion</a:t>
            </a:r>
            <a:r>
              <a:rPr b="0" lang="en-US" sz="1200" spc="-26" strike="noStrike">
                <a:latin typeface="Roboto"/>
              </a:rPr>
              <a:t> was </a:t>
            </a:r>
            <a:r>
              <a:rPr b="0" lang="en-US" sz="1200" spc="-1" strike="noStrike">
                <a:latin typeface="Roboto"/>
              </a:rPr>
              <a:t>playing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tricks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light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room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dimmed,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someone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turned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down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dial.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Suddenly,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found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himself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standing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52" strike="noStrike">
                <a:latin typeface="Roboto"/>
              </a:rPr>
              <a:t>a </a:t>
            </a:r>
            <a:r>
              <a:rPr b="0" lang="en-US" sz="1200" spc="-1" strike="noStrike">
                <a:latin typeface="Roboto"/>
              </a:rPr>
              <a:t>place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didn't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recognize.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wasn't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office,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wasn't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where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distance,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could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battlefield,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though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21" strike="noStrike">
                <a:latin typeface="Roboto"/>
              </a:rPr>
              <a:t> made</a:t>
            </a:r>
            <a:endParaRPr b="0" lang="en-US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ustomShape 1"/>
          <p:cNvSpPr/>
          <p:nvPr/>
        </p:nvSpPr>
        <p:spPr>
          <a:xfrm>
            <a:off x="495360" y="738360"/>
            <a:ext cx="9700560" cy="1989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1600" bIns="0">
            <a:spAutoFit/>
          </a:bodyPr>
          <a:p>
            <a:pPr marL="12600">
              <a:lnSpc>
                <a:spcPts val="1409"/>
              </a:lnSpc>
              <a:spcBef>
                <a:spcPts val="170"/>
              </a:spcBef>
            </a:pP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soldiers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weapons.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spiritual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battlefield,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unseen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forces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clashing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seemed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transcend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reality.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felt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weight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of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conflict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very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bones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struggle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between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good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evil,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light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darkness.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standing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center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all,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figure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he </a:t>
            </a:r>
            <a:r>
              <a:rPr b="0" lang="en-US" sz="1200" spc="-1" strike="noStrike">
                <a:latin typeface="Roboto"/>
              </a:rPr>
              <a:t>instinctively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knew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manifestation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divine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power.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alone,a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voice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echoed,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though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from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figure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itself.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21" strike="noStrike">
                <a:latin typeface="Roboto"/>
              </a:rPr>
              <a:t>were </a:t>
            </a:r>
            <a:r>
              <a:rPr b="0" lang="en-US" sz="1200" spc="-1" strike="noStrike">
                <a:latin typeface="Roboto"/>
              </a:rPr>
              <a:t>chosen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purpose.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firm,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battle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yours,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mine.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awoke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heart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pounding.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back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office,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the </a:t>
            </a:r>
            <a:r>
              <a:rPr b="0" lang="en-US" sz="1200" spc="-1" strike="noStrike">
                <a:latin typeface="Roboto"/>
              </a:rPr>
              <a:t>sounds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city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faintly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humming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background.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vision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left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shaken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also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renewed.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doubt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creeping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21" strike="noStrike">
                <a:latin typeface="Roboto"/>
              </a:rPr>
              <a:t>into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heart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lifted.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12" strike="noStrike">
                <a:latin typeface="Roboto"/>
              </a:rPr>
              <a:t> wasn't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fighting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battle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alone.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new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resolve,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turned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back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work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ahead.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attacks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would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continue,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the </a:t>
            </a:r>
            <a:r>
              <a:rPr b="0" lang="en-US" sz="1200" spc="-1" strike="noStrike">
                <a:latin typeface="Roboto"/>
              </a:rPr>
              <a:t>opposition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would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grow</a:t>
            </a:r>
            <a:r>
              <a:rPr b="0" lang="en-US" sz="1200" spc="-21" strike="noStrike">
                <a:latin typeface="Roboto"/>
              </a:rPr>
              <a:t> fiercer,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knew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wasn't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spiritual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also.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forces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aligned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against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weren't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merely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corrupt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politicians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hostile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media;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part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much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larger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struggle,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called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midst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fight,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fight,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fight!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pressure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mounted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from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both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sides,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held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truth,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trusting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God's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protection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would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guide</a:t>
            </a:r>
            <a:r>
              <a:rPr b="0" lang="en-US" sz="1200" spc="-26" strike="noStrike">
                <a:latin typeface="Roboto"/>
              </a:rPr>
              <a:t> him </a:t>
            </a:r>
            <a:r>
              <a:rPr b="0" lang="en-US" sz="1200" spc="-1" strike="noStrike">
                <a:latin typeface="Roboto"/>
              </a:rPr>
              <a:t>through</a:t>
            </a:r>
            <a:r>
              <a:rPr b="0" lang="en-US" sz="1200" spc="-4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4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victory.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51" name="CustomShape 2"/>
          <p:cNvSpPr/>
          <p:nvPr/>
        </p:nvSpPr>
        <p:spPr>
          <a:xfrm>
            <a:off x="495360" y="3440880"/>
            <a:ext cx="3296520" cy="377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b="0" lang="en-US" sz="1200" spc="-1" strike="noStrike">
                <a:latin typeface="Roboto"/>
              </a:rPr>
              <a:t>Chapter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4: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Power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Struggles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Dark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Forces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52" name="CustomShape 3"/>
          <p:cNvSpPr/>
          <p:nvPr/>
        </p:nvSpPr>
        <p:spPr>
          <a:xfrm>
            <a:off x="495360" y="4536360"/>
            <a:ext cx="9655920" cy="252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1600" bIns="0">
            <a:spAutoFit/>
          </a:bodyPr>
          <a:p>
            <a:pPr marL="12600">
              <a:lnSpc>
                <a:spcPts val="1409"/>
              </a:lnSpc>
              <a:spcBef>
                <a:spcPts val="170"/>
              </a:spcBef>
            </a:pP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Walker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room,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conference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call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buzzing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ear.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team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gathered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discuss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next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steps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following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the </a:t>
            </a:r>
            <a:r>
              <a:rPr b="0" lang="en-US" sz="1200" spc="-1" strike="noStrike">
                <a:latin typeface="Roboto"/>
              </a:rPr>
              <a:t>barrage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attacks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nearly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crippled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efforts.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room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thick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tension,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everyone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aware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facing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than</a:t>
            </a:r>
            <a:r>
              <a:rPr b="0" lang="en-US" sz="1200" spc="-21" strike="noStrike">
                <a:latin typeface="Roboto"/>
              </a:rPr>
              <a:t> just </a:t>
            </a:r>
            <a:r>
              <a:rPr b="0" lang="en-US" sz="1200" spc="-1" strike="noStrike">
                <a:latin typeface="Roboto"/>
              </a:rPr>
              <a:t>political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opponents.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up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against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forces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evil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determined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crush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David's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candidacy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means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necessary.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Across</a:t>
            </a:r>
            <a:r>
              <a:rPr b="0" lang="en-US" sz="1200" spc="-26" strike="noStrike">
                <a:latin typeface="Roboto"/>
              </a:rPr>
              <a:t> the </a:t>
            </a:r>
            <a:r>
              <a:rPr b="0" lang="en-US" sz="1200" spc="-1" strike="noStrike">
                <a:latin typeface="Roboto"/>
              </a:rPr>
              <a:t>table,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Mark,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David's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manager,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pacing,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phone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pressed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ear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spoke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contact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major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news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outlets. </a:t>
            </a:r>
            <a:r>
              <a:rPr b="0" lang="en-US" sz="1200" spc="-1" strike="noStrike">
                <a:latin typeface="Roboto"/>
              </a:rPr>
              <a:t>Emma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beside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resting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lightly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offering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silent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support.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thick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political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warfare,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presence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anchored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21" strike="noStrike">
                <a:latin typeface="Roboto"/>
              </a:rPr>
              <a:t>him. </a:t>
            </a:r>
            <a:r>
              <a:rPr b="0" lang="en-US" sz="1200" spc="-1" strike="noStrike">
                <a:latin typeface="Roboto"/>
              </a:rPr>
              <a:t>They're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pulling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out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stops,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Mark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finally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ended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call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down.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Every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time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get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close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clearing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name,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something </a:t>
            </a:r>
            <a:r>
              <a:rPr b="0" lang="en-US" sz="1200" spc="-1" strike="noStrike">
                <a:latin typeface="Roboto"/>
              </a:rPr>
              <a:t>new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pops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up.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isn't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coordinated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political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attack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anymore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it's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bigger.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Evil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forces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work.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leaned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forward, </a:t>
            </a:r>
            <a:r>
              <a:rPr b="0" lang="en-US" sz="1200" spc="-1" strike="noStrike">
                <a:latin typeface="Roboto"/>
              </a:rPr>
              <a:t>exhaustion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etched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face.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Mark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looked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around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room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before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answering,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voice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low.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I'm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saying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someone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or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maybe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several </a:t>
            </a:r>
            <a:r>
              <a:rPr b="0" lang="en-US" sz="1200" spc="-1" strike="noStrike">
                <a:latin typeface="Roboto"/>
              </a:rPr>
              <a:t>someones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don't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want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race.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want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destroy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completely.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don't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think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it's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other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candidates.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There </a:t>
            </a:r>
            <a:r>
              <a:rPr b="0" lang="en-US" sz="1200" spc="-1" strike="noStrike">
                <a:latin typeface="Roboto"/>
              </a:rPr>
              <a:t>is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else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going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can't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see.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Spirtual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warfare.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felt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chill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run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through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words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mirrored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own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growing </a:t>
            </a:r>
            <a:r>
              <a:rPr b="0" lang="en-US" sz="1200" spc="-1" strike="noStrike">
                <a:latin typeface="Roboto"/>
              </a:rPr>
              <a:t>suspicions.</a:t>
            </a:r>
            <a:r>
              <a:rPr b="0" lang="en-US" sz="1200" spc="-4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There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darkness</a:t>
            </a:r>
            <a:r>
              <a:rPr b="0" lang="en-US" sz="1200" spc="-4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swirling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around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campaign,</a:t>
            </a:r>
            <a:r>
              <a:rPr b="0" lang="en-US" sz="1200" spc="-4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invisible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powerful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presence</a:t>
            </a:r>
            <a:r>
              <a:rPr b="0" lang="en-US" sz="1200" spc="-4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working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undermine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everything</a:t>
            </a:r>
            <a:r>
              <a:rPr b="0" lang="en-US" sz="1200" spc="-4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stood for.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seen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false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accusations,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perfectly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timed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leaks,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sudden</a:t>
            </a:r>
            <a:r>
              <a:rPr b="0" lang="en-US" sz="1200" spc="-12" strike="noStrike">
                <a:latin typeface="Roboto"/>
              </a:rPr>
              <a:t> disappearance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allies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who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once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steadfast.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He</a:t>
            </a:r>
            <a:endParaRPr b="0" lang="en-US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CustomShape 1"/>
          <p:cNvSpPr/>
          <p:nvPr/>
        </p:nvSpPr>
        <p:spPr>
          <a:xfrm>
            <a:off x="495360" y="738360"/>
            <a:ext cx="9689040" cy="6991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4040" bIns="0">
            <a:spAutoFit/>
          </a:bodyPr>
          <a:p>
            <a:pPr marL="12600">
              <a:lnSpc>
                <a:spcPts val="1409"/>
              </a:lnSpc>
              <a:spcBef>
                <a:spcPts val="111"/>
              </a:spcBef>
            </a:pP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felt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heart,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weight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unseen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forces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bearing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down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trying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push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path.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now,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wasn't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internal </a:t>
            </a:r>
            <a:r>
              <a:rPr b="0" lang="en-US" sz="1200" spc="-1" strike="noStrike">
                <a:latin typeface="Roboto"/>
              </a:rPr>
              <a:t>struggle.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enemies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beginning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make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themselves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known.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Across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town,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darkened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halls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private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club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known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only</a:t>
            </a:r>
            <a:r>
              <a:rPr b="0" lang="en-US" sz="1200" spc="-26" strike="noStrike">
                <a:latin typeface="Roboto"/>
              </a:rPr>
              <a:t> to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Washington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insiders,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group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elites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gathered.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unseen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power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behind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nations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system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real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kingmakers.</a:t>
            </a:r>
            <a:r>
              <a:rPr b="0" lang="en-US" sz="1200" spc="-21" strike="noStrike">
                <a:latin typeface="Roboto"/>
              </a:rPr>
              <a:t> They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didn't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appear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television,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didn't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give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speeches,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didn't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run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office,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controlled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who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did.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Collectively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known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the </a:t>
            </a:r>
            <a:r>
              <a:rPr b="0" lang="en-US" sz="1200" spc="-1" strike="noStrike">
                <a:latin typeface="Roboto"/>
              </a:rPr>
              <a:t>deepstate,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17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plus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intel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agencies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corrupt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individuals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control.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tonight,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their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target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Walker.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room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plush,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filled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fine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leather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chairs,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mahogany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tables,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faint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smell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expensive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cigars.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tall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tailored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addressed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group,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21" strike="noStrike">
                <a:latin typeface="Roboto"/>
              </a:rPr>
              <a:t>face </a:t>
            </a:r>
            <a:r>
              <a:rPr b="0" lang="en-US" sz="1200" spc="-1" strike="noStrike">
                <a:latin typeface="Roboto"/>
              </a:rPr>
              <a:t>obscured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shadows.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Walker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gaining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much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traction,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said,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voice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cold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calculating.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He's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threat.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politically,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ideologically.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message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resonating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people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supposed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out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system,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those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don't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vote,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those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don't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trust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politicians.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wins,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could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start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dismantle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everything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have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built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control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manipulate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American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people.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woman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sitting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end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table,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her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face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illuminated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flicker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candle,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nodded.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flickering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candle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revealed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face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lost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the </a:t>
            </a:r>
            <a:r>
              <a:rPr b="0" lang="en-US" sz="1200" spc="-1" strike="noStrike">
                <a:latin typeface="Roboto"/>
              </a:rPr>
              <a:t>2016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presidential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election.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We've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already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tried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usual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methods.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Scandals,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media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attacks,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disinformation.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still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race.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That's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because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protecting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another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said,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voice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dripping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contempt.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You've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all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heard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rumors.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say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21" strike="noStrike">
                <a:latin typeface="Roboto"/>
              </a:rPr>
              <a:t>it's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divine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intervention.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room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fell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silent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moment.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None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them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believed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such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things.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unusual</a:t>
            </a:r>
            <a:r>
              <a:rPr b="0" lang="en-US" sz="1200" spc="-12" strike="noStrike">
                <a:latin typeface="Roboto"/>
              </a:rPr>
              <a:t> occurrences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surrounding Walker's </a:t>
            </a:r>
            <a:r>
              <a:rPr b="0" lang="en-US" sz="1200" spc="-1" strike="noStrike">
                <a:latin typeface="Roboto"/>
              </a:rPr>
              <a:t>campaign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gone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unnoticed.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miraculous </a:t>
            </a:r>
            <a:r>
              <a:rPr b="0" lang="en-US" sz="1200" spc="-1" strike="noStrike">
                <a:latin typeface="Roboto"/>
              </a:rPr>
              <a:t>rainstorm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Ohio,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inexplicable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turnarounds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21" strike="noStrike">
                <a:latin typeface="Roboto"/>
              </a:rPr>
              <a:t>favor,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seemed</a:t>
            </a:r>
            <a:r>
              <a:rPr b="0" lang="en-US" sz="1200" spc="-1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weather </a:t>
            </a:r>
            <a:r>
              <a:rPr b="0" lang="en-US" sz="1200" spc="-1" strike="noStrike">
                <a:latin typeface="Roboto"/>
              </a:rPr>
              <a:t>every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storm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thrown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element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none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could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explain.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That's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ridiculous,the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first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snapped.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We're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dealing</a:t>
            </a:r>
            <a:r>
              <a:rPr b="0" lang="en-US" sz="1200" spc="497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with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supernatural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forces.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politics.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politics,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everyone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weakness.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find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group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murmured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agreement, </a:t>
            </a:r>
            <a:r>
              <a:rPr b="0" lang="en-US" sz="1200" spc="-1" strike="noStrike">
                <a:latin typeface="Roboto"/>
              </a:rPr>
              <a:t>though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sense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unease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lingered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room.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Whether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admitted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Walker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like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other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candidates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taken </a:t>
            </a:r>
            <a:r>
              <a:rPr b="0" lang="en-US" sz="1200" spc="-1" strike="noStrike">
                <a:latin typeface="Roboto"/>
              </a:rPr>
              <a:t>down.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There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different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about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him,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couldn't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fully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control.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didn't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mean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wouldn't</a:t>
            </a:r>
            <a:r>
              <a:rPr b="0" lang="en-US" sz="1200" spc="-3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try.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plotted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21" strike="noStrike">
                <a:latin typeface="Roboto"/>
              </a:rPr>
              <a:t>more </a:t>
            </a:r>
            <a:r>
              <a:rPr b="0" lang="en-US" sz="1200" spc="-1" strike="noStrike">
                <a:latin typeface="Roboto"/>
              </a:rPr>
              <a:t>efforts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stop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cost.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Back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headquarters,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attacks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starting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take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toll.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could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feel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pressure </a:t>
            </a:r>
            <a:r>
              <a:rPr b="0" lang="en-US" sz="1200" spc="-1" strike="noStrike">
                <a:latin typeface="Roboto"/>
              </a:rPr>
              <a:t>from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team,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many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whom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losing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faith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could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push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forward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against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such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overwhelming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odds.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Every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brought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32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new</a:t>
            </a:r>
            <a:r>
              <a:rPr b="0" lang="en-US" sz="1200" spc="-26" strike="noStrike">
                <a:latin typeface="Roboto"/>
              </a:rPr>
              <a:t> hit </a:t>
            </a:r>
            <a:r>
              <a:rPr b="0" lang="en-US" sz="1200" spc="-1" strike="noStrike">
                <a:latin typeface="Roboto"/>
              </a:rPr>
              <a:t>piece,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scandal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fabricated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from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nothing,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crisis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manage.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felt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like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constantly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playing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defense,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matter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how</a:t>
            </a:r>
            <a:r>
              <a:rPr b="0" lang="en-US" sz="1200" spc="-21" strike="noStrike">
                <a:latin typeface="Roboto"/>
              </a:rPr>
              <a:t> many </a:t>
            </a:r>
            <a:r>
              <a:rPr b="0" lang="en-US" sz="1200" spc="-1" strike="noStrike">
                <a:latin typeface="Roboto"/>
              </a:rPr>
              <a:t>victories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scored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hearts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minds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people,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down.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knew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darker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beneath</a:t>
            </a:r>
            <a:r>
              <a:rPr b="0" lang="en-US" sz="1200" spc="-26" strike="noStrike">
                <a:latin typeface="Roboto"/>
              </a:rPr>
              <a:t> the </a:t>
            </a:r>
            <a:r>
              <a:rPr b="0" lang="en-US" sz="1200" spc="-1" strike="noStrike">
                <a:latin typeface="Roboto"/>
              </a:rPr>
              <a:t>political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attacks.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wasn't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media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jobs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rival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campaigns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spreading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lies.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There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spiritual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element,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growing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stronger.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He </a:t>
            </a:r>
            <a:r>
              <a:rPr b="0" lang="en-US" sz="1200" spc="-1" strike="noStrike">
                <a:latin typeface="Roboto"/>
              </a:rPr>
              <a:t>could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feel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presence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malevolent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lurking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background,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waiting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right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moment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strike.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night,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after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day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of </a:t>
            </a:r>
            <a:r>
              <a:rPr b="0" lang="en-US" sz="1200" spc="-1" strike="noStrike">
                <a:latin typeface="Roboto"/>
              </a:rPr>
              <a:t>damage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control,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found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himself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alone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office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once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again.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desk,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thoughts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turned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inward.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deep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chill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settled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the </a:t>
            </a:r>
            <a:r>
              <a:rPr b="0" lang="en-US" sz="1200" spc="-1" strike="noStrike">
                <a:latin typeface="Roboto"/>
              </a:rPr>
              <a:t>room,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hair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back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neck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stood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up.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feeling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familiar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same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felt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before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moments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crisis.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Something </a:t>
            </a:r>
            <a:r>
              <a:rPr b="0" lang="en-US" sz="1200" spc="-1" strike="noStrike">
                <a:latin typeface="Roboto"/>
              </a:rPr>
              <a:t>unseen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watching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something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dark.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closed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eyes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whispered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prayer.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prayed,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oppressive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feeling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room </a:t>
            </a:r>
            <a:r>
              <a:rPr b="0" lang="en-US" sz="1200" spc="-1" strike="noStrike">
                <a:latin typeface="Roboto"/>
              </a:rPr>
              <a:t>intensified.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air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grew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thick,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David's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heart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raced.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But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just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fear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began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overtake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room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suddenly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grew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still.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warmth </a:t>
            </a:r>
            <a:r>
              <a:rPr b="0" lang="en-US" sz="1200" spc="-1" strike="noStrike">
                <a:latin typeface="Roboto"/>
              </a:rPr>
              <a:t>enveloped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dark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presence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had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been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looming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faded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away.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place,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felt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comforting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embrace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presence</a:t>
            </a:r>
            <a:r>
              <a:rPr b="0" lang="en-US" sz="1200" spc="-21" strike="noStrike">
                <a:latin typeface="Roboto"/>
              </a:rPr>
              <a:t> that </a:t>
            </a:r>
            <a:r>
              <a:rPr b="0" lang="en-US" sz="1200" spc="-12" strike="noStrike">
                <a:latin typeface="Roboto"/>
              </a:rPr>
              <a:t>reassured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him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right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path,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no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matter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how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difficult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seemed.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next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day,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as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David's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team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gathered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for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another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meeting,</a:t>
            </a:r>
            <a:r>
              <a:rPr b="0" lang="en-US" sz="1200" spc="-15" strike="noStrike">
                <a:latin typeface="Roboto"/>
              </a:rPr>
              <a:t> </a:t>
            </a:r>
            <a:r>
              <a:rPr b="0" lang="en-US" sz="1200" spc="-26" strike="noStrike">
                <a:latin typeface="Roboto"/>
              </a:rPr>
              <a:t>the </a:t>
            </a:r>
            <a:r>
              <a:rPr b="0" lang="en-US" sz="1200" spc="-1" strike="noStrike">
                <a:latin typeface="Roboto"/>
              </a:rPr>
              <a:t>air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room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felt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different.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Despite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escalating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attacks,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was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renewed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sense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purpose.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Mark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and</a:t>
            </a:r>
            <a:r>
              <a:rPr b="0" lang="en-US" sz="1200" spc="-21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others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seemed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to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pick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up</a:t>
            </a:r>
            <a:r>
              <a:rPr b="0" lang="en-US" sz="1200" spc="-26" strike="noStrike">
                <a:latin typeface="Roboto"/>
              </a:rPr>
              <a:t> on </a:t>
            </a:r>
            <a:r>
              <a:rPr b="0" lang="en-US" sz="1200" spc="-12" strike="noStrike">
                <a:latin typeface="Roboto"/>
              </a:rPr>
              <a:t>David's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2" strike="noStrike">
                <a:latin typeface="Roboto"/>
              </a:rPr>
              <a:t>energy,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couldn't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explain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it.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They've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started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pulling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even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deeper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strings,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Mark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said,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placing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folder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on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table.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We've</a:t>
            </a:r>
            <a:r>
              <a:rPr b="0" lang="en-US" sz="1200" spc="-26" strike="noStrike">
                <a:latin typeface="Roboto"/>
              </a:rPr>
              <a:t> got </a:t>
            </a:r>
            <a:r>
              <a:rPr b="0" lang="en-US" sz="1200" spc="-1" strike="noStrike">
                <a:latin typeface="Roboto"/>
              </a:rPr>
              <a:t>intelligence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that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suggests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some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of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these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leaks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coming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from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inside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intel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agencies.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There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are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people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working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against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you,</a:t>
            </a:r>
            <a:r>
              <a:rPr b="0" lang="en-US" sz="1200" spc="-26" strike="noStrike">
                <a:latin typeface="Roboto"/>
              </a:rPr>
              <a:t> </a:t>
            </a:r>
            <a:r>
              <a:rPr b="0" lang="en-US" sz="1200" spc="-1" strike="noStrike">
                <a:latin typeface="Roboto"/>
              </a:rPr>
              <a:t>David,</a:t>
            </a:r>
            <a:r>
              <a:rPr b="0" lang="en-US" sz="1200" spc="-26" strike="noStrike">
                <a:latin typeface="Roboto"/>
              </a:rPr>
              <a:t> and</a:t>
            </a:r>
            <a:endParaRPr b="0" lang="en-US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Application>LibreOffice/6.2.1.2$Windows_X86_64 LibreOffice_project/7bcb35dc3024a62dea0caee87020152d1ee96e71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2024-10-21T13:34:53Z</dcterms:created>
  <dc:creator/>
  <dc:description/>
  <dc:language>en-US</dc:language>
  <cp:lastModifiedBy/>
  <dcterms:modified xsi:type="dcterms:W3CDTF">2024-10-21T09:58:02Z</dcterms:modified>
  <cp:revision>1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yperlinksChanged">
    <vt:bool>0</vt:bool>
  </property>
  <property fmtid="{D5CDD505-2E9C-101B-9397-08002B2CF9AE}" pid="4" name="LastSaved">
    <vt:filetime>2024-10-21T00:00:00Z</vt:filetime>
  </property>
  <property fmtid="{D5CDD505-2E9C-101B-9397-08002B2CF9AE}" pid="5" name="LinksUpToDate">
    <vt:bool>0</vt:bool>
  </property>
  <property fmtid="{D5CDD505-2E9C-101B-9397-08002B2CF9AE}" pid="6" name="PresentationFormat">
    <vt:lpwstr>On-screen Show (4:3)</vt:lpwstr>
  </property>
  <property fmtid="{D5CDD505-2E9C-101B-9397-08002B2CF9AE}" pid="7" name="Producer">
    <vt:lpwstr>3-Heights(TM) PDF Security Shell 4.8.25.2 (http://www.pdf-tools.com)</vt:lpwstr>
  </property>
  <property fmtid="{D5CDD505-2E9C-101B-9397-08002B2CF9AE}" pid="8" name="ScaleCrop">
    <vt:bool>0</vt:bool>
  </property>
  <property fmtid="{D5CDD505-2E9C-101B-9397-08002B2CF9AE}" pid="9" name="ShareDoc">
    <vt:bool>0</vt:bool>
  </property>
</Properties>
</file>